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414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補正なし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Sheet1!$S$1:$S$700</c:f>
              <c:numCache>
                <c:formatCode>General</c:formatCode>
                <c:ptCount val="700"/>
                <c:pt idx="0">
                  <c:v>0.138333342348536</c:v>
                </c:pt>
                <c:pt idx="1">
                  <c:v>0.12500000881651999</c:v>
                </c:pt>
                <c:pt idx="2">
                  <c:v>0.11916667527208701</c:v>
                </c:pt>
                <c:pt idx="3">
                  <c:v>0.120833342025677</c:v>
                </c:pt>
                <c:pt idx="4">
                  <c:v>0.12916667535901</c:v>
                </c:pt>
                <c:pt idx="5">
                  <c:v>0.142500008394321</c:v>
                </c:pt>
                <c:pt idx="6">
                  <c:v>0.15750000799695599</c:v>
                </c:pt>
                <c:pt idx="7">
                  <c:v>0.172500007599592</c:v>
                </c:pt>
                <c:pt idx="8">
                  <c:v>0.18583334063490201</c:v>
                </c:pt>
                <c:pt idx="9">
                  <c:v>0.194166673968235</c:v>
                </c:pt>
                <c:pt idx="10">
                  <c:v>0.19666667406757599</c:v>
                </c:pt>
                <c:pt idx="11">
                  <c:v>0.19500000737607501</c:v>
                </c:pt>
                <c:pt idx="12">
                  <c:v>0.19000000730156899</c:v>
                </c:pt>
                <c:pt idx="13">
                  <c:v>0.18250000725189799</c:v>
                </c:pt>
                <c:pt idx="14">
                  <c:v>0.174166673918565</c:v>
                </c:pt>
                <c:pt idx="15">
                  <c:v>0.166666673868894</c:v>
                </c:pt>
                <c:pt idx="16">
                  <c:v>0.16083334038654901</c:v>
                </c:pt>
                <c:pt idx="17">
                  <c:v>0.15750000694145699</c:v>
                </c:pt>
                <c:pt idx="18">
                  <c:v>0.15750000694145699</c:v>
                </c:pt>
                <c:pt idx="19">
                  <c:v>0.16000000697871</c:v>
                </c:pt>
                <c:pt idx="20">
                  <c:v>0.16416667376955299</c:v>
                </c:pt>
                <c:pt idx="21">
                  <c:v>0.16833334056039601</c:v>
                </c:pt>
                <c:pt idx="22">
                  <c:v>0.17250000735123899</c:v>
                </c:pt>
                <c:pt idx="23">
                  <c:v>0.17750000754992201</c:v>
                </c:pt>
                <c:pt idx="24">
                  <c:v>0.180833340995014</c:v>
                </c:pt>
                <c:pt idx="25">
                  <c:v>0.181666674340765</c:v>
                </c:pt>
                <c:pt idx="26">
                  <c:v>0.181666674340765</c:v>
                </c:pt>
                <c:pt idx="27">
                  <c:v>0.181666674340765</c:v>
                </c:pt>
                <c:pt idx="28">
                  <c:v>0.181666674340765</c:v>
                </c:pt>
                <c:pt idx="29">
                  <c:v>0.17916667424142299</c:v>
                </c:pt>
                <c:pt idx="30">
                  <c:v>0.17000000737607501</c:v>
                </c:pt>
                <c:pt idx="31">
                  <c:v>0.155833340808749</c:v>
                </c:pt>
                <c:pt idx="32">
                  <c:v>0.14250000777343899</c:v>
                </c:pt>
                <c:pt idx="33">
                  <c:v>0.13333334115644299</c:v>
                </c:pt>
                <c:pt idx="34">
                  <c:v>0.13000000777343901</c:v>
                </c:pt>
                <c:pt idx="35">
                  <c:v>0.13333334115644299</c:v>
                </c:pt>
                <c:pt idx="36">
                  <c:v>0.14166667473812899</c:v>
                </c:pt>
                <c:pt idx="37">
                  <c:v>0.15166667513549301</c:v>
                </c:pt>
                <c:pt idx="38">
                  <c:v>0.16000000871717901</c:v>
                </c:pt>
                <c:pt idx="39">
                  <c:v>0.164166675445934</c:v>
                </c:pt>
                <c:pt idx="40">
                  <c:v>0.164166675445934</c:v>
                </c:pt>
                <c:pt idx="41">
                  <c:v>0.16000000871717901</c:v>
                </c:pt>
                <c:pt idx="42">
                  <c:v>0.15333334195117099</c:v>
                </c:pt>
                <c:pt idx="43">
                  <c:v>0.148333341876666</c:v>
                </c:pt>
                <c:pt idx="44">
                  <c:v>0.14666667518516399</c:v>
                </c:pt>
                <c:pt idx="45">
                  <c:v>0.150000008568168</c:v>
                </c:pt>
                <c:pt idx="46">
                  <c:v>0.159166675185164</c:v>
                </c:pt>
                <c:pt idx="47">
                  <c:v>0.17166667518516401</c:v>
                </c:pt>
                <c:pt idx="48">
                  <c:v>0.184166675185164</c:v>
                </c:pt>
                <c:pt idx="49">
                  <c:v>0.19333334180216</c:v>
                </c:pt>
                <c:pt idx="50">
                  <c:v>0.19666667518516401</c:v>
                </c:pt>
                <c:pt idx="51">
                  <c:v>0.19666667518516401</c:v>
                </c:pt>
                <c:pt idx="52">
                  <c:v>0.19750000853091501</c:v>
                </c:pt>
                <c:pt idx="53">
                  <c:v>0.202500008543332</c:v>
                </c:pt>
                <c:pt idx="54">
                  <c:v>0.214166675011317</c:v>
                </c:pt>
                <c:pt idx="55">
                  <c:v>0.23250000774860399</c:v>
                </c:pt>
                <c:pt idx="56">
                  <c:v>0.25583334068457297</c:v>
                </c:pt>
                <c:pt idx="57">
                  <c:v>0.280833340684573</c:v>
                </c:pt>
                <c:pt idx="58">
                  <c:v>0.30500000715255698</c:v>
                </c:pt>
                <c:pt idx="59">
                  <c:v>0.32583334048589102</c:v>
                </c:pt>
                <c:pt idx="60">
                  <c:v>0.34000000754992199</c:v>
                </c:pt>
                <c:pt idx="61">
                  <c:v>0.34583334109435498</c:v>
                </c:pt>
                <c:pt idx="62">
                  <c:v>0.343333341057102</c:v>
                </c:pt>
                <c:pt idx="63">
                  <c:v>0.334166674440106</c:v>
                </c:pt>
                <c:pt idx="64">
                  <c:v>0.32250000797212097</c:v>
                </c:pt>
                <c:pt idx="65">
                  <c:v>0.310833341504137</c:v>
                </c:pt>
                <c:pt idx="66">
                  <c:v>0.30083334160347802</c:v>
                </c:pt>
                <c:pt idx="67">
                  <c:v>0.29583334159106001</c:v>
                </c:pt>
                <c:pt idx="68">
                  <c:v>0.29833334162831299</c:v>
                </c:pt>
                <c:pt idx="69">
                  <c:v>0.310833341876666</c:v>
                </c:pt>
                <c:pt idx="70">
                  <c:v>0.33083334167798401</c:v>
                </c:pt>
                <c:pt idx="71">
                  <c:v>0.34916667441527</c:v>
                </c:pt>
                <c:pt idx="72">
                  <c:v>0.35750000756233902</c:v>
                </c:pt>
                <c:pt idx="73">
                  <c:v>0.352500007674098</c:v>
                </c:pt>
                <c:pt idx="74">
                  <c:v>0.33333334090809003</c:v>
                </c:pt>
                <c:pt idx="75">
                  <c:v>0.30250000817080303</c:v>
                </c:pt>
                <c:pt idx="76">
                  <c:v>0.26833334229886502</c:v>
                </c:pt>
                <c:pt idx="77">
                  <c:v>0.24000000916421399</c:v>
                </c:pt>
                <c:pt idx="78">
                  <c:v>0.222500009462237</c:v>
                </c:pt>
                <c:pt idx="79">
                  <c:v>0.21750000957399601</c:v>
                </c:pt>
                <c:pt idx="80">
                  <c:v>0.22583334272106501</c:v>
                </c:pt>
                <c:pt idx="81">
                  <c:v>0.24416667545835199</c:v>
                </c:pt>
                <c:pt idx="82">
                  <c:v>0.26583334133029002</c:v>
                </c:pt>
                <c:pt idx="83">
                  <c:v>0.28416667406757701</c:v>
                </c:pt>
                <c:pt idx="84">
                  <c:v>0.291666673868894</c:v>
                </c:pt>
                <c:pt idx="85">
                  <c:v>0.28666667367021198</c:v>
                </c:pt>
                <c:pt idx="86">
                  <c:v>0.27083334053556102</c:v>
                </c:pt>
                <c:pt idx="87">
                  <c:v>0.245833340535561</c:v>
                </c:pt>
                <c:pt idx="88">
                  <c:v>0.21666667386889399</c:v>
                </c:pt>
                <c:pt idx="89">
                  <c:v>0.18666667466362299</c:v>
                </c:pt>
                <c:pt idx="90">
                  <c:v>0.16000000859300301</c:v>
                </c:pt>
                <c:pt idx="91">
                  <c:v>0.14250000889102599</c:v>
                </c:pt>
                <c:pt idx="92">
                  <c:v>0.136666675657034</c:v>
                </c:pt>
                <c:pt idx="93">
                  <c:v>0.14250000889102599</c:v>
                </c:pt>
                <c:pt idx="94">
                  <c:v>0.16000000859300301</c:v>
                </c:pt>
                <c:pt idx="95">
                  <c:v>0.18583334212501801</c:v>
                </c:pt>
                <c:pt idx="96">
                  <c:v>0.21250000918904899</c:v>
                </c:pt>
                <c:pt idx="97">
                  <c:v>0.233333342522383</c:v>
                </c:pt>
                <c:pt idx="98">
                  <c:v>0.24500000923872001</c:v>
                </c:pt>
                <c:pt idx="99">
                  <c:v>0.24583334252238301</c:v>
                </c:pt>
                <c:pt idx="100">
                  <c:v>0.235000009089708</c:v>
                </c:pt>
                <c:pt idx="101">
                  <c:v>0.21250000869234401</c:v>
                </c:pt>
                <c:pt idx="102">
                  <c:v>0.18166667496164601</c:v>
                </c:pt>
                <c:pt idx="103">
                  <c:v>0.15000000869234401</c:v>
                </c:pt>
                <c:pt idx="104">
                  <c:v>0.12500000869234401</c:v>
                </c:pt>
                <c:pt idx="105">
                  <c:v>0.111666674911976</c:v>
                </c:pt>
                <c:pt idx="106">
                  <c:v>0.110000008220474</c:v>
                </c:pt>
                <c:pt idx="107">
                  <c:v>0.120000008245309</c:v>
                </c:pt>
                <c:pt idx="108">
                  <c:v>0.140833341578642</c:v>
                </c:pt>
                <c:pt idx="109">
                  <c:v>0.167500008642673</c:v>
                </c:pt>
                <c:pt idx="110">
                  <c:v>0.19500000923871999</c:v>
                </c:pt>
                <c:pt idx="111">
                  <c:v>0.21833334316809999</c:v>
                </c:pt>
                <c:pt idx="112">
                  <c:v>0.22916667691121501</c:v>
                </c:pt>
                <c:pt idx="113">
                  <c:v>0.22250001045564799</c:v>
                </c:pt>
                <c:pt idx="114">
                  <c:v>0.200833343590299</c:v>
                </c:pt>
                <c:pt idx="115">
                  <c:v>0.17000000985960201</c:v>
                </c:pt>
                <c:pt idx="116">
                  <c:v>0.13666667652626799</c:v>
                </c:pt>
                <c:pt idx="117">
                  <c:v>0.10416667672495</c:v>
                </c:pt>
                <c:pt idx="118">
                  <c:v>7.5000010058283703E-2</c:v>
                </c:pt>
                <c:pt idx="119">
                  <c:v>5.1666676128903903E-2</c:v>
                </c:pt>
                <c:pt idx="120">
                  <c:v>3.5000008965531799E-2</c:v>
                </c:pt>
                <c:pt idx="121">
                  <c:v>2.5000008816520199E-2</c:v>
                </c:pt>
                <c:pt idx="122">
                  <c:v>2.0000008742014401E-2</c:v>
                </c:pt>
                <c:pt idx="123">
                  <c:v>1.6666675359010601E-2</c:v>
                </c:pt>
                <c:pt idx="124">
                  <c:v>1.2500008568167501E-2</c:v>
                </c:pt>
                <c:pt idx="125">
                  <c:v>7.5000083694853996E-3</c:v>
                </c:pt>
                <c:pt idx="126" formatCode="0.00E+00">
                  <c:v>8.0714621731106695E-9</c:v>
                </c:pt>
                <c:pt idx="127">
                  <c:v>-1.2499991928537801E-2</c:v>
                </c:pt>
                <c:pt idx="128">
                  <c:v>-3.08333246658247E-2</c:v>
                </c:pt>
                <c:pt idx="129">
                  <c:v>-5.4166657601793698E-2</c:v>
                </c:pt>
                <c:pt idx="130">
                  <c:v>-7.8333324069778304E-2</c:v>
                </c:pt>
                <c:pt idx="131">
                  <c:v>-9.8333323871096098E-2</c:v>
                </c:pt>
                <c:pt idx="132">
                  <c:v>-0.109999990587433</c:v>
                </c:pt>
                <c:pt idx="133">
                  <c:v>-0.11249999062468601</c:v>
                </c:pt>
                <c:pt idx="134">
                  <c:v>-0.105833324044943</c:v>
                </c:pt>
                <c:pt idx="135">
                  <c:v>-9.2499991009632895E-2</c:v>
                </c:pt>
                <c:pt idx="136">
                  <c:v>-7.8333324442307298E-2</c:v>
                </c:pt>
                <c:pt idx="137">
                  <c:v>-6.7499991009632901E-2</c:v>
                </c:pt>
                <c:pt idx="138">
                  <c:v>-6.2499990997215198E-2</c:v>
                </c:pt>
                <c:pt idx="139">
                  <c:v>-6.1666657651464299E-2</c:v>
                </c:pt>
                <c:pt idx="140">
                  <c:v>-6.2499990997215198E-2</c:v>
                </c:pt>
                <c:pt idx="141">
                  <c:v>-6.4166657688717196E-2</c:v>
                </c:pt>
                <c:pt idx="142">
                  <c:v>-6.7499991133809195E-2</c:v>
                </c:pt>
                <c:pt idx="143">
                  <c:v>-6.9999991233150302E-2</c:v>
                </c:pt>
                <c:pt idx="144">
                  <c:v>-6.7499991133809195E-2</c:v>
                </c:pt>
                <c:pt idx="145">
                  <c:v>-6.2499990935127099E-2</c:v>
                </c:pt>
                <c:pt idx="146">
                  <c:v>-5.8333324144284E-2</c:v>
                </c:pt>
                <c:pt idx="147">
                  <c:v>-5.7499990798533102E-2</c:v>
                </c:pt>
                <c:pt idx="148">
                  <c:v>-6.2499990810950701E-2</c:v>
                </c:pt>
                <c:pt idx="149">
                  <c:v>-7.2499990711609605E-2</c:v>
                </c:pt>
                <c:pt idx="150">
                  <c:v>-8.3333324144284099E-2</c:v>
                </c:pt>
                <c:pt idx="151">
                  <c:v>-9.1666657725970102E-2</c:v>
                </c:pt>
                <c:pt idx="152">
                  <c:v>-9.4999991108973905E-2</c:v>
                </c:pt>
                <c:pt idx="153">
                  <c:v>-9.1666657725970102E-2</c:v>
                </c:pt>
                <c:pt idx="154">
                  <c:v>-8.5833324243625095E-2</c:v>
                </c:pt>
                <c:pt idx="155">
                  <c:v>-8.3333324144284002E-2</c:v>
                </c:pt>
                <c:pt idx="156">
                  <c:v>-8.8333324342966202E-2</c:v>
                </c:pt>
                <c:pt idx="157">
                  <c:v>-0.101666657874982</c:v>
                </c:pt>
                <c:pt idx="158">
                  <c:v>-0.1216666576763</c:v>
                </c:pt>
                <c:pt idx="159">
                  <c:v>-0.14499999061226901</c:v>
                </c:pt>
                <c:pt idx="160">
                  <c:v>-0.16499999041358601</c:v>
                </c:pt>
                <c:pt idx="161">
                  <c:v>-0.178333323945602</c:v>
                </c:pt>
                <c:pt idx="162">
                  <c:v>-0.18333332414428399</c:v>
                </c:pt>
                <c:pt idx="163">
                  <c:v>-0.17999999076128001</c:v>
                </c:pt>
                <c:pt idx="164">
                  <c:v>-0.16916665757695801</c:v>
                </c:pt>
                <c:pt idx="165">
                  <c:v>-0.15333332444230699</c:v>
                </c:pt>
                <c:pt idx="166">
                  <c:v>-0.13666665777564099</c:v>
                </c:pt>
                <c:pt idx="167">
                  <c:v>-0.119999991108974</c:v>
                </c:pt>
                <c:pt idx="168">
                  <c:v>-0.10416665797432299</c:v>
                </c:pt>
                <c:pt idx="169">
                  <c:v>-9.1666657974322704E-2</c:v>
                </c:pt>
                <c:pt idx="170">
                  <c:v>-8.3333324392636701E-2</c:v>
                </c:pt>
                <c:pt idx="171">
                  <c:v>-7.8333324318130906E-2</c:v>
                </c:pt>
                <c:pt idx="172">
                  <c:v>-7.6666657626628998E-2</c:v>
                </c:pt>
                <c:pt idx="173">
                  <c:v>-7.9999991009632801E-2</c:v>
                </c:pt>
                <c:pt idx="174">
                  <c:v>-9.0833324193954595E-2</c:v>
                </c:pt>
                <c:pt idx="175">
                  <c:v>-0.109166656931241</c:v>
                </c:pt>
                <c:pt idx="176">
                  <c:v>-0.13333332339922599</c:v>
                </c:pt>
                <c:pt idx="177">
                  <c:v>-0.16166665653387699</c:v>
                </c:pt>
                <c:pt idx="178">
                  <c:v>-0.19249998927116399</c:v>
                </c:pt>
                <c:pt idx="179">
                  <c:v>-0.22333332200845099</c:v>
                </c:pt>
                <c:pt idx="180">
                  <c:v>-0.24999998807907101</c:v>
                </c:pt>
                <c:pt idx="181">
                  <c:v>-0.26833332131306298</c:v>
                </c:pt>
                <c:pt idx="182">
                  <c:v>-0.274999988079071</c:v>
                </c:pt>
                <c:pt idx="183">
                  <c:v>-0.27166665469606699</c:v>
                </c:pt>
                <c:pt idx="184">
                  <c:v>-0.265833321213722</c:v>
                </c:pt>
                <c:pt idx="185">
                  <c:v>-0.26416665446013199</c:v>
                </c:pt>
                <c:pt idx="186">
                  <c:v>-0.27083332103987601</c:v>
                </c:pt>
                <c:pt idx="187">
                  <c:v>-0.28333332103987602</c:v>
                </c:pt>
                <c:pt idx="188">
                  <c:v>-0.293333321188887</c:v>
                </c:pt>
                <c:pt idx="189">
                  <c:v>-0.29999998795489502</c:v>
                </c:pt>
                <c:pt idx="190">
                  <c:v>-0.30083332123855799</c:v>
                </c:pt>
                <c:pt idx="191">
                  <c:v>-0.28833332074185197</c:v>
                </c:pt>
                <c:pt idx="192">
                  <c:v>-0.26333332074185201</c:v>
                </c:pt>
                <c:pt idx="193">
                  <c:v>-0.23083332193394501</c:v>
                </c:pt>
                <c:pt idx="194">
                  <c:v>-0.202499989792705</c:v>
                </c:pt>
                <c:pt idx="195">
                  <c:v>-0.19249999020248701</c:v>
                </c:pt>
                <c:pt idx="196">
                  <c:v>-0.205833323548238</c:v>
                </c:pt>
                <c:pt idx="197">
                  <c:v>-0.23666665727893499</c:v>
                </c:pt>
                <c:pt idx="198">
                  <c:v>-0.27416665727893502</c:v>
                </c:pt>
                <c:pt idx="199">
                  <c:v>-0.30833332315087297</c:v>
                </c:pt>
                <c:pt idx="200">
                  <c:v>-0.330833322554827</c:v>
                </c:pt>
                <c:pt idx="201">
                  <c:v>-0.33833332235614499</c:v>
                </c:pt>
                <c:pt idx="202">
                  <c:v>-0.33499998897314098</c:v>
                </c:pt>
                <c:pt idx="203">
                  <c:v>-0.32833332220713302</c:v>
                </c:pt>
                <c:pt idx="204">
                  <c:v>-0.32416665547837797</c:v>
                </c:pt>
                <c:pt idx="205">
                  <c:v>-0.32416665547837797</c:v>
                </c:pt>
                <c:pt idx="206">
                  <c:v>-0.32666665551563101</c:v>
                </c:pt>
                <c:pt idx="207">
                  <c:v>-0.32833332220713302</c:v>
                </c:pt>
                <c:pt idx="208">
                  <c:v>-0.32749998886138199</c:v>
                </c:pt>
                <c:pt idx="209">
                  <c:v>-0.32416665541628997</c:v>
                </c:pt>
                <c:pt idx="210">
                  <c:v>-0.31916665521760801</c:v>
                </c:pt>
                <c:pt idx="211">
                  <c:v>-0.31249998845159999</c:v>
                </c:pt>
                <c:pt idx="212">
                  <c:v>-0.30666665509343199</c:v>
                </c:pt>
                <c:pt idx="213">
                  <c:v>-0.30749998850127103</c:v>
                </c:pt>
                <c:pt idx="214">
                  <c:v>-0.31666665536661998</c:v>
                </c:pt>
                <c:pt idx="215">
                  <c:v>-0.33333332252999198</c:v>
                </c:pt>
                <c:pt idx="216">
                  <c:v>-0.35583332292735598</c:v>
                </c:pt>
                <c:pt idx="217">
                  <c:v>-0.380833322927356</c:v>
                </c:pt>
                <c:pt idx="218">
                  <c:v>-0.40333332332471999</c:v>
                </c:pt>
                <c:pt idx="219">
                  <c:v>-0.41916665695607702</c:v>
                </c:pt>
                <c:pt idx="220">
                  <c:v>-0.42499999019006901</c:v>
                </c:pt>
                <c:pt idx="221">
                  <c:v>-0.41999998999138699</c:v>
                </c:pt>
                <c:pt idx="222">
                  <c:v>-0.408333323026697</c:v>
                </c:pt>
                <c:pt idx="223">
                  <c:v>-0.39416665645937099</c:v>
                </c:pt>
                <c:pt idx="224">
                  <c:v>-0.37833332332471997</c:v>
                </c:pt>
                <c:pt idx="225">
                  <c:v>-0.359166657055418</c:v>
                </c:pt>
                <c:pt idx="226">
                  <c:v>-0.33749999118348001</c:v>
                </c:pt>
                <c:pt idx="227">
                  <c:v>-0.31916665844619302</c:v>
                </c:pt>
                <c:pt idx="228">
                  <c:v>-0.30833332526187102</c:v>
                </c:pt>
                <c:pt idx="229">
                  <c:v>-0.30499999187886701</c:v>
                </c:pt>
                <c:pt idx="230">
                  <c:v>-0.30833332526187102</c:v>
                </c:pt>
                <c:pt idx="231">
                  <c:v>-0.31666665884355699</c:v>
                </c:pt>
                <c:pt idx="232">
                  <c:v>-0.32499999242524302</c:v>
                </c:pt>
                <c:pt idx="233">
                  <c:v>-0.32916665915399801</c:v>
                </c:pt>
                <c:pt idx="234">
                  <c:v>-0.32666665911674497</c:v>
                </c:pt>
                <c:pt idx="235">
                  <c:v>-0.31666665896773399</c:v>
                </c:pt>
                <c:pt idx="236">
                  <c:v>-0.29999999180436199</c:v>
                </c:pt>
                <c:pt idx="237">
                  <c:v>-0.27749999140699699</c:v>
                </c:pt>
                <c:pt idx="238">
                  <c:v>-0.249999991804362</c:v>
                </c:pt>
                <c:pt idx="239">
                  <c:v>-0.22083332513769499</c:v>
                </c:pt>
                <c:pt idx="240">
                  <c:v>-0.19416665807366401</c:v>
                </c:pt>
                <c:pt idx="241">
                  <c:v>-0.17416665827234601</c:v>
                </c:pt>
                <c:pt idx="242">
                  <c:v>-0.16666665847102799</c:v>
                </c:pt>
                <c:pt idx="243">
                  <c:v>-0.17333332523703601</c:v>
                </c:pt>
                <c:pt idx="244">
                  <c:v>-0.194166659067075</c:v>
                </c:pt>
                <c:pt idx="245">
                  <c:v>-0.228333326925834</c:v>
                </c:pt>
                <c:pt idx="246">
                  <c:v>-0.27083332811792699</c:v>
                </c:pt>
                <c:pt idx="247">
                  <c:v>-0.31583332891265598</c:v>
                </c:pt>
                <c:pt idx="248">
                  <c:v>-0.35749999557932199</c:v>
                </c:pt>
                <c:pt idx="249">
                  <c:v>-0.38916666184862497</c:v>
                </c:pt>
                <c:pt idx="250">
                  <c:v>-0.40916666164994298</c:v>
                </c:pt>
                <c:pt idx="251">
                  <c:v>-0.417499994797012</c:v>
                </c:pt>
                <c:pt idx="252">
                  <c:v>-0.41499999475975902</c:v>
                </c:pt>
                <c:pt idx="253">
                  <c:v>-0.40583332814276202</c:v>
                </c:pt>
                <c:pt idx="254">
                  <c:v>-0.39249999510745198</c:v>
                </c:pt>
                <c:pt idx="255">
                  <c:v>-0.37583332844078599</c:v>
                </c:pt>
                <c:pt idx="256">
                  <c:v>-0.35749999471008798</c:v>
                </c:pt>
                <c:pt idx="257">
                  <c:v>-0.339999994511406</c:v>
                </c:pt>
                <c:pt idx="258">
                  <c:v>-0.32583332794407999</c:v>
                </c:pt>
                <c:pt idx="259">
                  <c:v>-0.31583332804342101</c:v>
                </c:pt>
                <c:pt idx="260">
                  <c:v>-0.31833332814276299</c:v>
                </c:pt>
                <c:pt idx="261">
                  <c:v>-0.32833332829177397</c:v>
                </c:pt>
                <c:pt idx="262">
                  <c:v>-0.33166666167477798</c:v>
                </c:pt>
                <c:pt idx="263">
                  <c:v>-0.33166666167477798</c:v>
                </c:pt>
                <c:pt idx="264">
                  <c:v>-0.33083332832902701</c:v>
                </c:pt>
                <c:pt idx="265">
                  <c:v>-0.329166661637525</c:v>
                </c:pt>
                <c:pt idx="266">
                  <c:v>-0.327499994946023</c:v>
                </c:pt>
                <c:pt idx="267">
                  <c:v>-0.32666666160027202</c:v>
                </c:pt>
                <c:pt idx="268">
                  <c:v>-0.327499994946023</c:v>
                </c:pt>
                <c:pt idx="269">
                  <c:v>-0.33083332839111501</c:v>
                </c:pt>
                <c:pt idx="270">
                  <c:v>-0.33416666183620702</c:v>
                </c:pt>
                <c:pt idx="271">
                  <c:v>-0.33249999508261702</c:v>
                </c:pt>
                <c:pt idx="272">
                  <c:v>-0.32499999478459402</c:v>
                </c:pt>
                <c:pt idx="273">
                  <c:v>-0.31499999438722998</c:v>
                </c:pt>
                <c:pt idx="274">
                  <c:v>-0.306666660805544</c:v>
                </c:pt>
                <c:pt idx="275">
                  <c:v>-0.30333332742253999</c:v>
                </c:pt>
                <c:pt idx="276">
                  <c:v>-0.306666660805544</c:v>
                </c:pt>
                <c:pt idx="277">
                  <c:v>-0.31666666095455498</c:v>
                </c:pt>
                <c:pt idx="278">
                  <c:v>-0.32999999448657102</c:v>
                </c:pt>
                <c:pt idx="279">
                  <c:v>-0.34166666145126101</c:v>
                </c:pt>
                <c:pt idx="280">
                  <c:v>-0.345833328304192</c:v>
                </c:pt>
                <c:pt idx="281">
                  <c:v>-0.336666661625107</c:v>
                </c:pt>
                <c:pt idx="282">
                  <c:v>-0.31666666182379</c:v>
                </c:pt>
                <c:pt idx="283">
                  <c:v>-0.29333332888782099</c:v>
                </c:pt>
                <c:pt idx="284">
                  <c:v>-0.27333332908650299</c:v>
                </c:pt>
                <c:pt idx="285">
                  <c:v>-0.26333332906166701</c:v>
                </c:pt>
                <c:pt idx="286">
                  <c:v>-0.26666666256884802</c:v>
                </c:pt>
                <c:pt idx="287">
                  <c:v>-0.28333332923551402</c:v>
                </c:pt>
                <c:pt idx="288">
                  <c:v>-0.30916666276753002</c:v>
                </c:pt>
                <c:pt idx="289">
                  <c:v>-0.33499999629954502</c:v>
                </c:pt>
                <c:pt idx="290">
                  <c:v>-0.35333332953353802</c:v>
                </c:pt>
                <c:pt idx="291">
                  <c:v>-0.35999999629954499</c:v>
                </c:pt>
                <c:pt idx="292">
                  <c:v>-0.352499996498228</c:v>
                </c:pt>
                <c:pt idx="293">
                  <c:v>-0.33083332963287898</c:v>
                </c:pt>
                <c:pt idx="294">
                  <c:v>-0.299166663363576</c:v>
                </c:pt>
                <c:pt idx="295">
                  <c:v>-0.26749999709427402</c:v>
                </c:pt>
                <c:pt idx="296">
                  <c:v>-0.24749999679625101</c:v>
                </c:pt>
                <c:pt idx="297">
                  <c:v>-0.24499999694526201</c:v>
                </c:pt>
                <c:pt idx="298">
                  <c:v>-0.26333332993090203</c:v>
                </c:pt>
                <c:pt idx="299">
                  <c:v>-0.300833329930902</c:v>
                </c:pt>
                <c:pt idx="300">
                  <c:v>-0.34916666286687098</c:v>
                </c:pt>
                <c:pt idx="301">
                  <c:v>-0.39999999540547598</c:v>
                </c:pt>
                <c:pt idx="302">
                  <c:v>-0.44333332913617302</c:v>
                </c:pt>
                <c:pt idx="303">
                  <c:v>-0.47249999580284002</c:v>
                </c:pt>
                <c:pt idx="304">
                  <c:v>-0.48499999543031103</c:v>
                </c:pt>
                <c:pt idx="305">
                  <c:v>-0.48333332873880902</c:v>
                </c:pt>
                <c:pt idx="306">
                  <c:v>-0.47583332868913802</c:v>
                </c:pt>
                <c:pt idx="307">
                  <c:v>-0.47083332867672101</c:v>
                </c:pt>
                <c:pt idx="308">
                  <c:v>-0.47416666199763702</c:v>
                </c:pt>
                <c:pt idx="309">
                  <c:v>-0.48833332906166699</c:v>
                </c:pt>
                <c:pt idx="310">
                  <c:v>-0.50999999592701595</c:v>
                </c:pt>
                <c:pt idx="311">
                  <c:v>-0.52999999572833401</c:v>
                </c:pt>
                <c:pt idx="312">
                  <c:v>-0.54166666244467099</c:v>
                </c:pt>
                <c:pt idx="313">
                  <c:v>-0.54166666244467099</c:v>
                </c:pt>
                <c:pt idx="314">
                  <c:v>-0.52749999612569798</c:v>
                </c:pt>
                <c:pt idx="315">
                  <c:v>-0.50416666318972903</c:v>
                </c:pt>
                <c:pt idx="316">
                  <c:v>-0.48166666279236497</c:v>
                </c:pt>
                <c:pt idx="317">
                  <c:v>-0.46749999572833401</c:v>
                </c:pt>
                <c:pt idx="318">
                  <c:v>-0.464166662407418</c:v>
                </c:pt>
                <c:pt idx="319">
                  <c:v>-0.47249999555448702</c:v>
                </c:pt>
                <c:pt idx="320">
                  <c:v>-0.49249999535580502</c:v>
                </c:pt>
                <c:pt idx="321">
                  <c:v>-0.519166662419836</c:v>
                </c:pt>
                <c:pt idx="322">
                  <c:v>-0.54666666301588196</c:v>
                </c:pt>
                <c:pt idx="323">
                  <c:v>-0.57166666301588198</c:v>
                </c:pt>
                <c:pt idx="324">
                  <c:v>-0.589166662717859</c:v>
                </c:pt>
                <c:pt idx="325">
                  <c:v>-0.59499999595185105</c:v>
                </c:pt>
                <c:pt idx="326">
                  <c:v>-0.589166662717859</c:v>
                </c:pt>
                <c:pt idx="327">
                  <c:v>-0.57416666261851801</c:v>
                </c:pt>
                <c:pt idx="328">
                  <c:v>-0.55583332888782</c:v>
                </c:pt>
                <c:pt idx="329">
                  <c:v>-0.54083332878847901</c:v>
                </c:pt>
                <c:pt idx="330">
                  <c:v>-0.53416666220873599</c:v>
                </c:pt>
                <c:pt idx="331">
                  <c:v>-0.53833332906166698</c:v>
                </c:pt>
                <c:pt idx="332">
                  <c:v>-0.55333332965771398</c:v>
                </c:pt>
                <c:pt idx="333">
                  <c:v>-0.574999996523063</c:v>
                </c:pt>
                <c:pt idx="334">
                  <c:v>-0.59749999592701597</c:v>
                </c:pt>
                <c:pt idx="335">
                  <c:v>-0.61583332866430296</c:v>
                </c:pt>
                <c:pt idx="336">
                  <c:v>-0.62416666181137204</c:v>
                </c:pt>
                <c:pt idx="337">
                  <c:v>-0.62333332846562095</c:v>
                </c:pt>
                <c:pt idx="338">
                  <c:v>-0.61833332839111499</c:v>
                </c:pt>
                <c:pt idx="339">
                  <c:v>-0.60999999480942901</c:v>
                </c:pt>
                <c:pt idx="340">
                  <c:v>-0.59916666137675501</c:v>
                </c:pt>
                <c:pt idx="341">
                  <c:v>-0.58749999490877003</c:v>
                </c:pt>
                <c:pt idx="342">
                  <c:v>-0.57583332844078605</c:v>
                </c:pt>
                <c:pt idx="343">
                  <c:v>-0.56499999500811104</c:v>
                </c:pt>
                <c:pt idx="344">
                  <c:v>-0.55749999471008804</c:v>
                </c:pt>
                <c:pt idx="345">
                  <c:v>-0.55499999461074701</c:v>
                </c:pt>
                <c:pt idx="346">
                  <c:v>-0.55666666130224896</c:v>
                </c:pt>
                <c:pt idx="347">
                  <c:v>-0.56083332809309205</c:v>
                </c:pt>
                <c:pt idx="348">
                  <c:v>-0.56416666153818396</c:v>
                </c:pt>
                <c:pt idx="349">
                  <c:v>-0.56499999488393504</c:v>
                </c:pt>
                <c:pt idx="350">
                  <c:v>-0.56333332819243298</c:v>
                </c:pt>
                <c:pt idx="351">
                  <c:v>-0.55916666140158999</c:v>
                </c:pt>
                <c:pt idx="352">
                  <c:v>-0.55499999461074701</c:v>
                </c:pt>
                <c:pt idx="353">
                  <c:v>-0.55416666126499603</c:v>
                </c:pt>
                <c:pt idx="354">
                  <c:v>-0.56083332784473905</c:v>
                </c:pt>
                <c:pt idx="355">
                  <c:v>-0.57833332754671596</c:v>
                </c:pt>
                <c:pt idx="356">
                  <c:v>-0.60166666048268502</c:v>
                </c:pt>
                <c:pt idx="357">
                  <c:v>-0.62249999381601795</c:v>
                </c:pt>
                <c:pt idx="358">
                  <c:v>-0.63499999406437102</c:v>
                </c:pt>
                <c:pt idx="359">
                  <c:v>-0.63333332724869296</c:v>
                </c:pt>
                <c:pt idx="360">
                  <c:v>-0.61833332665264595</c:v>
                </c:pt>
                <c:pt idx="361">
                  <c:v>-0.59583332625528196</c:v>
                </c:pt>
                <c:pt idx="362">
                  <c:v>-0.57166665978729703</c:v>
                </c:pt>
                <c:pt idx="363">
                  <c:v>-0.55166665998597997</c:v>
                </c:pt>
                <c:pt idx="364">
                  <c:v>-0.53999999326964199</c:v>
                </c:pt>
                <c:pt idx="365">
                  <c:v>-0.53749999323238995</c:v>
                </c:pt>
                <c:pt idx="366">
                  <c:v>-0.543333326776823</c:v>
                </c:pt>
                <c:pt idx="367">
                  <c:v>-0.55583332677682296</c:v>
                </c:pt>
                <c:pt idx="368">
                  <c:v>-0.57083332637945805</c:v>
                </c:pt>
                <c:pt idx="369">
                  <c:v>-0.58416665941476797</c:v>
                </c:pt>
                <c:pt idx="370">
                  <c:v>-0.59499999284744298</c:v>
                </c:pt>
                <c:pt idx="371">
                  <c:v>-0.60249999314546598</c:v>
                </c:pt>
                <c:pt idx="372">
                  <c:v>-0.60416665989905605</c:v>
                </c:pt>
                <c:pt idx="373">
                  <c:v>-0.598333326354623</c:v>
                </c:pt>
                <c:pt idx="374">
                  <c:v>-0.58416665929059197</c:v>
                </c:pt>
                <c:pt idx="375">
                  <c:v>-0.56333332595725905</c:v>
                </c:pt>
                <c:pt idx="376">
                  <c:v>-0.54333332615594099</c:v>
                </c:pt>
                <c:pt idx="377">
                  <c:v>-0.54666665929059199</c:v>
                </c:pt>
                <c:pt idx="378">
                  <c:v>-0.56666665909191005</c:v>
                </c:pt>
                <c:pt idx="379">
                  <c:v>-0.57833332580824703</c:v>
                </c:pt>
                <c:pt idx="380">
                  <c:v>-0.58166665919125105</c:v>
                </c:pt>
                <c:pt idx="381">
                  <c:v>-0.57749999252458395</c:v>
                </c:pt>
                <c:pt idx="382">
                  <c:v>-0.56499999252458399</c:v>
                </c:pt>
                <c:pt idx="383">
                  <c:v>-0.54499999272326705</c:v>
                </c:pt>
                <c:pt idx="384">
                  <c:v>-0.52166665978729798</c:v>
                </c:pt>
                <c:pt idx="385">
                  <c:v>-0.50083332645396395</c:v>
                </c:pt>
                <c:pt idx="386">
                  <c:v>-0.48666665938993298</c:v>
                </c:pt>
                <c:pt idx="387">
                  <c:v>-0.48249999253700199</c:v>
                </c:pt>
                <c:pt idx="388">
                  <c:v>-0.49083332568407101</c:v>
                </c:pt>
                <c:pt idx="389">
                  <c:v>-0.50999999195337298</c:v>
                </c:pt>
                <c:pt idx="390">
                  <c:v>-0.534999991953373</c:v>
                </c:pt>
                <c:pt idx="391">
                  <c:v>-0.560833325485389</c:v>
                </c:pt>
                <c:pt idx="392">
                  <c:v>-0.583333325882753</c:v>
                </c:pt>
                <c:pt idx="393">
                  <c:v>-0.601666659613451</c:v>
                </c:pt>
                <c:pt idx="394">
                  <c:v>-0.61749999274810197</c:v>
                </c:pt>
                <c:pt idx="395">
                  <c:v>-0.63249999235073795</c:v>
                </c:pt>
                <c:pt idx="396">
                  <c:v>-0.64583332538604799</c:v>
                </c:pt>
                <c:pt idx="397">
                  <c:v>-0.65499999200304404</c:v>
                </c:pt>
                <c:pt idx="398">
                  <c:v>-0.65833332538604805</c:v>
                </c:pt>
                <c:pt idx="399">
                  <c:v>-0.65583332528670701</c:v>
                </c:pt>
                <c:pt idx="400">
                  <c:v>-0.64833332498868301</c:v>
                </c:pt>
                <c:pt idx="401">
                  <c:v>-0.637499991556009</c:v>
                </c:pt>
                <c:pt idx="402">
                  <c:v>-0.62499999155600905</c:v>
                </c:pt>
                <c:pt idx="403">
                  <c:v>-0.611666658023994</c:v>
                </c:pt>
                <c:pt idx="404">
                  <c:v>-0.59999999105930402</c:v>
                </c:pt>
                <c:pt idx="405">
                  <c:v>-0.58999999066193898</c:v>
                </c:pt>
                <c:pt idx="406">
                  <c:v>-0.58083332379659103</c:v>
                </c:pt>
                <c:pt idx="407">
                  <c:v>-0.57416665703058301</c:v>
                </c:pt>
                <c:pt idx="408">
                  <c:v>-0.57249999027699305</c:v>
                </c:pt>
                <c:pt idx="409">
                  <c:v>-0.57833332382142599</c:v>
                </c:pt>
                <c:pt idx="410">
                  <c:v>-0.593333324417472</c:v>
                </c:pt>
                <c:pt idx="411">
                  <c:v>-0.61583332481483699</c:v>
                </c:pt>
                <c:pt idx="412">
                  <c:v>-0.63999999128282103</c:v>
                </c:pt>
                <c:pt idx="413">
                  <c:v>-0.659166657552124</c:v>
                </c:pt>
                <c:pt idx="414">
                  <c:v>-0.66749999069919297</c:v>
                </c:pt>
                <c:pt idx="415">
                  <c:v>-0.66499999066194004</c:v>
                </c:pt>
                <c:pt idx="416">
                  <c:v>-0.65833332389593202</c:v>
                </c:pt>
                <c:pt idx="417">
                  <c:v>-0.64749999071161002</c:v>
                </c:pt>
                <c:pt idx="418">
                  <c:v>-0.63249999110897503</c:v>
                </c:pt>
                <c:pt idx="419">
                  <c:v>-0.62166665792465303</c:v>
                </c:pt>
                <c:pt idx="420">
                  <c:v>-0.6191666578874</c:v>
                </c:pt>
                <c:pt idx="421">
                  <c:v>-0.62833332456648405</c:v>
                </c:pt>
                <c:pt idx="422">
                  <c:v>-0.648333324367802</c:v>
                </c:pt>
                <c:pt idx="423">
                  <c:v>-0.67249999083578704</c:v>
                </c:pt>
                <c:pt idx="424">
                  <c:v>-0.695833323771756</c:v>
                </c:pt>
                <c:pt idx="425">
                  <c:v>-0.71249998994171704</c:v>
                </c:pt>
                <c:pt idx="426">
                  <c:v>-0.71916665652145995</c:v>
                </c:pt>
                <c:pt idx="427">
                  <c:v>-0.71583332320054405</c:v>
                </c:pt>
                <c:pt idx="428">
                  <c:v>-0.70416665673255996</c:v>
                </c:pt>
                <c:pt idx="429">
                  <c:v>-0.68749999006589302</c:v>
                </c:pt>
                <c:pt idx="430">
                  <c:v>-0.66833332280318003</c:v>
                </c:pt>
                <c:pt idx="431">
                  <c:v>-0.64833332200845195</c:v>
                </c:pt>
                <c:pt idx="432">
                  <c:v>-0.63083332180976903</c:v>
                </c:pt>
                <c:pt idx="433">
                  <c:v>-0.61999998862544803</c:v>
                </c:pt>
                <c:pt idx="434">
                  <c:v>-0.61666665524244402</c:v>
                </c:pt>
                <c:pt idx="435">
                  <c:v>-0.61666665524244402</c:v>
                </c:pt>
                <c:pt idx="436">
                  <c:v>-0.61583332189669304</c:v>
                </c:pt>
                <c:pt idx="437">
                  <c:v>-0.61166665516793794</c:v>
                </c:pt>
                <c:pt idx="438">
                  <c:v>-0.60333332158625197</c:v>
                </c:pt>
                <c:pt idx="439">
                  <c:v>-0.59333332118888804</c:v>
                </c:pt>
                <c:pt idx="440">
                  <c:v>-0.58416665432353898</c:v>
                </c:pt>
                <c:pt idx="441">
                  <c:v>-0.57666665427386798</c:v>
                </c:pt>
                <c:pt idx="442">
                  <c:v>-0.56833332069218201</c:v>
                </c:pt>
                <c:pt idx="443">
                  <c:v>-0.55833332029481797</c:v>
                </c:pt>
                <c:pt idx="444">
                  <c:v>-0.54999998671313199</c:v>
                </c:pt>
                <c:pt idx="445">
                  <c:v>-0.54416665323078695</c:v>
                </c:pt>
                <c:pt idx="446">
                  <c:v>-0.54083331978569504</c:v>
                </c:pt>
                <c:pt idx="447">
                  <c:v>-0.542499986539285</c:v>
                </c:pt>
                <c:pt idx="448">
                  <c:v>-0.55166665340463406</c:v>
                </c:pt>
                <c:pt idx="449">
                  <c:v>-0.56999998663862605</c:v>
                </c:pt>
                <c:pt idx="450">
                  <c:v>-0.59666665270924601</c:v>
                </c:pt>
                <c:pt idx="451">
                  <c:v>-0.62666665191451798</c:v>
                </c:pt>
                <c:pt idx="452">
                  <c:v>-0.651666651914518</c:v>
                </c:pt>
                <c:pt idx="453">
                  <c:v>-0.66416665241122297</c:v>
                </c:pt>
                <c:pt idx="454">
                  <c:v>-0.66166665231188204</c:v>
                </c:pt>
                <c:pt idx="455">
                  <c:v>-0.64416665211320001</c:v>
                </c:pt>
                <c:pt idx="456">
                  <c:v>-0.61666665251056396</c:v>
                </c:pt>
                <c:pt idx="457">
                  <c:v>-0.58916665290792902</c:v>
                </c:pt>
                <c:pt idx="458">
                  <c:v>-0.57083331967393602</c:v>
                </c:pt>
                <c:pt idx="459">
                  <c:v>-0.56666665313144604</c:v>
                </c:pt>
                <c:pt idx="460">
                  <c:v>-0.57833332022031203</c:v>
                </c:pt>
                <c:pt idx="461">
                  <c:v>-0.60249998768170798</c:v>
                </c:pt>
                <c:pt idx="462">
                  <c:v>-0.62999998827775405</c:v>
                </c:pt>
                <c:pt idx="463">
                  <c:v>-0.65166665514310296</c:v>
                </c:pt>
                <c:pt idx="464">
                  <c:v>-0.66249998857577697</c:v>
                </c:pt>
                <c:pt idx="465">
                  <c:v>-0.66416665532936703</c:v>
                </c:pt>
                <c:pt idx="466">
                  <c:v>-0.66083332188427502</c:v>
                </c:pt>
                <c:pt idx="467">
                  <c:v>-0.65583332168559305</c:v>
                </c:pt>
                <c:pt idx="468">
                  <c:v>-0.65166665489474995</c:v>
                </c:pt>
                <c:pt idx="469">
                  <c:v>-0.64916665485749703</c:v>
                </c:pt>
                <c:pt idx="470">
                  <c:v>-0.649999988203248</c:v>
                </c:pt>
                <c:pt idx="471">
                  <c:v>-0.65583332156141705</c:v>
                </c:pt>
                <c:pt idx="472">
                  <c:v>-0.66166665491958498</c:v>
                </c:pt>
                <c:pt idx="473">
                  <c:v>-0.66416665495683802</c:v>
                </c:pt>
                <c:pt idx="474">
                  <c:v>-0.664999988302589</c:v>
                </c:pt>
                <c:pt idx="475">
                  <c:v>-0.664999988302589</c:v>
                </c:pt>
                <c:pt idx="476">
                  <c:v>-0.66833332168559301</c:v>
                </c:pt>
                <c:pt idx="477">
                  <c:v>-0.68083332193394597</c:v>
                </c:pt>
                <c:pt idx="478">
                  <c:v>-0.70333332233130996</c:v>
                </c:pt>
                <c:pt idx="479">
                  <c:v>-0.73083332292735703</c:v>
                </c:pt>
                <c:pt idx="480">
                  <c:v>-0.75749998999138801</c:v>
                </c:pt>
                <c:pt idx="481">
                  <c:v>-0.77916665685673603</c:v>
                </c:pt>
                <c:pt idx="482">
                  <c:v>-0.79333332392076705</c:v>
                </c:pt>
                <c:pt idx="483">
                  <c:v>-0.79833332411945002</c:v>
                </c:pt>
                <c:pt idx="484">
                  <c:v>-0.79666665742794796</c:v>
                </c:pt>
                <c:pt idx="485">
                  <c:v>-0.79249999063710497</c:v>
                </c:pt>
                <c:pt idx="486">
                  <c:v>-0.79166665722926599</c:v>
                </c:pt>
                <c:pt idx="487">
                  <c:v>-0.79999999068677496</c:v>
                </c:pt>
                <c:pt idx="488">
                  <c:v>-0.81999999098479803</c:v>
                </c:pt>
                <c:pt idx="489">
                  <c:v>-0.85499999038875196</c:v>
                </c:pt>
                <c:pt idx="490">
                  <c:v>-0.90749998999138803</c:v>
                </c:pt>
                <c:pt idx="491">
                  <c:v>-0.97333332213262802</c:v>
                </c:pt>
                <c:pt idx="492">
                  <c:v>-1.0041666538764999</c:v>
                </c:pt>
                <c:pt idx="493">
                  <c:v>-0.99583332054317097</c:v>
                </c:pt>
                <c:pt idx="494">
                  <c:v>-0.97499998720983705</c:v>
                </c:pt>
                <c:pt idx="495">
                  <c:v>-0.93416665308177604</c:v>
                </c:pt>
                <c:pt idx="496">
                  <c:v>-0.883333318556349</c:v>
                </c:pt>
                <c:pt idx="497">
                  <c:v>-0.83249998403092296</c:v>
                </c:pt>
                <c:pt idx="498">
                  <c:v>-0.79083331736425599</c:v>
                </c:pt>
                <c:pt idx="499">
                  <c:v>-0.76333331776162106</c:v>
                </c:pt>
                <c:pt idx="500">
                  <c:v>-0.75083331726491498</c:v>
                </c:pt>
                <c:pt idx="501">
                  <c:v>-0.749999983857076</c:v>
                </c:pt>
                <c:pt idx="502">
                  <c:v>-0.75583331721524505</c:v>
                </c:pt>
                <c:pt idx="503">
                  <c:v>-0.764999984080594</c:v>
                </c:pt>
                <c:pt idx="504">
                  <c:v>-0.77583331751326801</c:v>
                </c:pt>
                <c:pt idx="505">
                  <c:v>-0.78833331751326796</c:v>
                </c:pt>
                <c:pt idx="506">
                  <c:v>-0.80249998408059398</c:v>
                </c:pt>
                <c:pt idx="507">
                  <c:v>-0.81749998368322896</c:v>
                </c:pt>
                <c:pt idx="508">
                  <c:v>-0.83166665025055497</c:v>
                </c:pt>
                <c:pt idx="509">
                  <c:v>-0.84416665025055504</c:v>
                </c:pt>
                <c:pt idx="510">
                  <c:v>-0.85333331686755098</c:v>
                </c:pt>
                <c:pt idx="511">
                  <c:v>-0.856666650250555</c:v>
                </c:pt>
                <c:pt idx="512">
                  <c:v>-0.85416665015121396</c:v>
                </c:pt>
                <c:pt idx="513">
                  <c:v>-0.84583331681788099</c:v>
                </c:pt>
                <c:pt idx="514">
                  <c:v>-0.83166665025055497</c:v>
                </c:pt>
                <c:pt idx="515">
                  <c:v>-0.81499998358388803</c:v>
                </c:pt>
                <c:pt idx="516">
                  <c:v>-0.79999998348454704</c:v>
                </c:pt>
                <c:pt idx="517">
                  <c:v>-0.78833331651985705</c:v>
                </c:pt>
                <c:pt idx="518">
                  <c:v>-0.77916664965450799</c:v>
                </c:pt>
                <c:pt idx="519">
                  <c:v>-0.77249998288850097</c:v>
                </c:pt>
                <c:pt idx="520">
                  <c:v>-0.76833331609765798</c:v>
                </c:pt>
                <c:pt idx="521">
                  <c:v>-0.76416664930681499</c:v>
                </c:pt>
                <c:pt idx="522">
                  <c:v>-0.75916664910813303</c:v>
                </c:pt>
                <c:pt idx="523">
                  <c:v>-0.75333331562578798</c:v>
                </c:pt>
                <c:pt idx="524">
                  <c:v>-0.74749998214344304</c:v>
                </c:pt>
                <c:pt idx="525">
                  <c:v>-0.74416664869835103</c:v>
                </c:pt>
                <c:pt idx="526">
                  <c:v>-0.74333331535260005</c:v>
                </c:pt>
                <c:pt idx="527">
                  <c:v>-0.74333331535260005</c:v>
                </c:pt>
                <c:pt idx="528">
                  <c:v>-0.74249998200684897</c:v>
                </c:pt>
                <c:pt idx="529">
                  <c:v>-0.74083331531534702</c:v>
                </c:pt>
                <c:pt idx="530">
                  <c:v>-0.74083331531534702</c:v>
                </c:pt>
                <c:pt idx="531">
                  <c:v>-0.744999982044102</c:v>
                </c:pt>
                <c:pt idx="532">
                  <c:v>-0.75333331562578798</c:v>
                </c:pt>
                <c:pt idx="533">
                  <c:v>-0.76416664905846199</c:v>
                </c:pt>
                <c:pt idx="534">
                  <c:v>-0.77583331552644696</c:v>
                </c:pt>
                <c:pt idx="535">
                  <c:v>-0.78666664895912097</c:v>
                </c:pt>
                <c:pt idx="536">
                  <c:v>-0.79583331582447003</c:v>
                </c:pt>
                <c:pt idx="537">
                  <c:v>-0.80249998259047794</c:v>
                </c:pt>
                <c:pt idx="538">
                  <c:v>-0.80583331603556996</c:v>
                </c:pt>
                <c:pt idx="539">
                  <c:v>-0.80583331603556996</c:v>
                </c:pt>
                <c:pt idx="540">
                  <c:v>-0.80249998259047794</c:v>
                </c:pt>
                <c:pt idx="541">
                  <c:v>-0.79583331582447003</c:v>
                </c:pt>
                <c:pt idx="542">
                  <c:v>-0.78666664895912097</c:v>
                </c:pt>
                <c:pt idx="543">
                  <c:v>-0.77583331552644696</c:v>
                </c:pt>
                <c:pt idx="544">
                  <c:v>-0.76333331552644701</c:v>
                </c:pt>
                <c:pt idx="545">
                  <c:v>-0.752499982093772</c:v>
                </c:pt>
                <c:pt idx="546">
                  <c:v>-0.74749998208135504</c:v>
                </c:pt>
                <c:pt idx="547">
                  <c:v>-0.74916664883494499</c:v>
                </c:pt>
                <c:pt idx="548">
                  <c:v>-0.75916664873560402</c:v>
                </c:pt>
                <c:pt idx="549">
                  <c:v>-0.77666664893428605</c:v>
                </c:pt>
                <c:pt idx="550">
                  <c:v>-0.79666664972901402</c:v>
                </c:pt>
                <c:pt idx="551">
                  <c:v>-0.81416664992769705</c:v>
                </c:pt>
                <c:pt idx="552">
                  <c:v>-0.82416664982835497</c:v>
                </c:pt>
                <c:pt idx="553">
                  <c:v>-0.82583331658194503</c:v>
                </c:pt>
                <c:pt idx="554">
                  <c:v>-0.81999998303751198</c:v>
                </c:pt>
                <c:pt idx="555">
                  <c:v>-0.80749998303751203</c:v>
                </c:pt>
                <c:pt idx="556">
                  <c:v>-0.79333331647018701</c:v>
                </c:pt>
                <c:pt idx="557">
                  <c:v>-0.78083331647018706</c:v>
                </c:pt>
                <c:pt idx="558">
                  <c:v>-0.77249998313685397</c:v>
                </c:pt>
                <c:pt idx="559">
                  <c:v>-0.77083331638326302</c:v>
                </c:pt>
                <c:pt idx="560">
                  <c:v>-0.77583331639568098</c:v>
                </c:pt>
                <c:pt idx="561">
                  <c:v>-0.78666664982835599</c:v>
                </c:pt>
                <c:pt idx="562">
                  <c:v>-0.79916664982835595</c:v>
                </c:pt>
                <c:pt idx="563">
                  <c:v>-0.808333316445352</c:v>
                </c:pt>
                <c:pt idx="564">
                  <c:v>-0.81166664982835601</c:v>
                </c:pt>
                <c:pt idx="565">
                  <c:v>-0.808333316445352</c:v>
                </c:pt>
                <c:pt idx="566">
                  <c:v>-0.79833331629633997</c:v>
                </c:pt>
                <c:pt idx="567">
                  <c:v>-0.78416664972901495</c:v>
                </c:pt>
                <c:pt idx="568">
                  <c:v>-0.76833331659436299</c:v>
                </c:pt>
                <c:pt idx="569">
                  <c:v>-0.74999998286366598</c:v>
                </c:pt>
                <c:pt idx="570">
                  <c:v>-0.73083331560095299</c:v>
                </c:pt>
                <c:pt idx="571">
                  <c:v>-0.71249998187025498</c:v>
                </c:pt>
                <c:pt idx="572">
                  <c:v>-0.69499998167157295</c:v>
                </c:pt>
                <c:pt idx="573">
                  <c:v>-0.68083331510424705</c:v>
                </c:pt>
                <c:pt idx="574">
                  <c:v>-0.67249998177091397</c:v>
                </c:pt>
                <c:pt idx="575">
                  <c:v>-0.67333331505457705</c:v>
                </c:pt>
                <c:pt idx="576">
                  <c:v>-0.68333331520358798</c:v>
                </c:pt>
                <c:pt idx="577">
                  <c:v>-0.69916664883494495</c:v>
                </c:pt>
                <c:pt idx="578">
                  <c:v>-0.72083331570029396</c:v>
                </c:pt>
                <c:pt idx="579">
                  <c:v>-0.74749998276432505</c:v>
                </c:pt>
                <c:pt idx="580">
                  <c:v>-0.77833331649502202</c:v>
                </c:pt>
                <c:pt idx="581">
                  <c:v>-0.81166664982835501</c:v>
                </c:pt>
                <c:pt idx="582">
                  <c:v>-0.84333331609765805</c:v>
                </c:pt>
                <c:pt idx="583">
                  <c:v>-0.86833331609765796</c:v>
                </c:pt>
                <c:pt idx="584">
                  <c:v>-0.88416664972901404</c:v>
                </c:pt>
                <c:pt idx="585">
                  <c:v>-0.88999998296300697</c:v>
                </c:pt>
                <c:pt idx="586">
                  <c:v>-0.88499998276432401</c:v>
                </c:pt>
                <c:pt idx="587">
                  <c:v>-0.87166664923230897</c:v>
                </c:pt>
                <c:pt idx="588">
                  <c:v>-0.85333331550161096</c:v>
                </c:pt>
                <c:pt idx="589">
                  <c:v>-0.83333331470688299</c:v>
                </c:pt>
                <c:pt idx="590">
                  <c:v>-0.81583331450820096</c:v>
                </c:pt>
                <c:pt idx="591">
                  <c:v>-0.80249998147289003</c:v>
                </c:pt>
                <c:pt idx="592">
                  <c:v>-0.792499981572231</c:v>
                </c:pt>
                <c:pt idx="593">
                  <c:v>-0.78416664823889803</c:v>
                </c:pt>
                <c:pt idx="594">
                  <c:v>-0.77666664818922804</c:v>
                </c:pt>
                <c:pt idx="595">
                  <c:v>-0.77333331480622403</c:v>
                </c:pt>
                <c:pt idx="596">
                  <c:v>-0.77749998147289001</c:v>
                </c:pt>
                <c:pt idx="597">
                  <c:v>-0.78916664794087499</c:v>
                </c:pt>
                <c:pt idx="598">
                  <c:v>-0.80666664813955702</c:v>
                </c:pt>
                <c:pt idx="599">
                  <c:v>-0.82583331540227001</c:v>
                </c:pt>
                <c:pt idx="600">
                  <c:v>-0.840833315501611</c:v>
                </c:pt>
                <c:pt idx="601">
                  <c:v>-0.84916664883494497</c:v>
                </c:pt>
                <c:pt idx="602">
                  <c:v>-0.85249998228003698</c:v>
                </c:pt>
                <c:pt idx="603">
                  <c:v>-0.85416664897153805</c:v>
                </c:pt>
                <c:pt idx="604">
                  <c:v>-0.85666664900879097</c:v>
                </c:pt>
                <c:pt idx="605">
                  <c:v>-0.86083331579963396</c:v>
                </c:pt>
                <c:pt idx="606">
                  <c:v>-0.86583331599831703</c:v>
                </c:pt>
                <c:pt idx="607">
                  <c:v>-0.870833316196999</c:v>
                </c:pt>
                <c:pt idx="608">
                  <c:v>-0.88583331629633999</c:v>
                </c:pt>
                <c:pt idx="609">
                  <c:v>-0.91083331629634001</c:v>
                </c:pt>
                <c:pt idx="610">
                  <c:v>-0.93416664923230897</c:v>
                </c:pt>
                <c:pt idx="611">
                  <c:v>-0.95249998196959595</c:v>
                </c:pt>
                <c:pt idx="612">
                  <c:v>-0.96333331515391796</c:v>
                </c:pt>
                <c:pt idx="613">
                  <c:v>-0.96666664853692097</c:v>
                </c:pt>
                <c:pt idx="614">
                  <c:v>-0.96583331519116999</c:v>
                </c:pt>
                <c:pt idx="615">
                  <c:v>-0.96499998184541902</c:v>
                </c:pt>
                <c:pt idx="616">
                  <c:v>-0.96499998184541902</c:v>
                </c:pt>
                <c:pt idx="617">
                  <c:v>-0.96583331519116999</c:v>
                </c:pt>
                <c:pt idx="618">
                  <c:v>-0.96749998188267206</c:v>
                </c:pt>
                <c:pt idx="619">
                  <c:v>-0.96916664857417401</c:v>
                </c:pt>
                <c:pt idx="620">
                  <c:v>-0.97333331530292899</c:v>
                </c:pt>
                <c:pt idx="621">
                  <c:v>-0.98166664888461497</c:v>
                </c:pt>
                <c:pt idx="622">
                  <c:v>-0.99166664928197901</c:v>
                </c:pt>
                <c:pt idx="623">
                  <c:v>-0.99916664958000301</c:v>
                </c:pt>
                <c:pt idx="624">
                  <c:v>-0.99999998298784198</c:v>
                </c:pt>
                <c:pt idx="625">
                  <c:v>-0.99249998306234799</c:v>
                </c:pt>
                <c:pt idx="626">
                  <c:v>-0.977499982963006</c:v>
                </c:pt>
                <c:pt idx="627">
                  <c:v>-0.95666664962967296</c:v>
                </c:pt>
                <c:pt idx="628">
                  <c:v>-0.93166664962967305</c:v>
                </c:pt>
                <c:pt idx="629">
                  <c:v>-0.90666664962967303</c:v>
                </c:pt>
                <c:pt idx="630">
                  <c:v>-0.88916664992769601</c:v>
                </c:pt>
                <c:pt idx="631">
                  <c:v>-0.88333331669370396</c:v>
                </c:pt>
                <c:pt idx="632">
                  <c:v>-0.89083331649502195</c:v>
                </c:pt>
                <c:pt idx="633">
                  <c:v>-0.90749998316168901</c:v>
                </c:pt>
                <c:pt idx="634">
                  <c:v>-0.92666665042440199</c:v>
                </c:pt>
                <c:pt idx="635">
                  <c:v>-0.94666665121912996</c:v>
                </c:pt>
                <c:pt idx="636">
                  <c:v>-0.96666665201385904</c:v>
                </c:pt>
                <c:pt idx="637">
                  <c:v>-0.98416665221254096</c:v>
                </c:pt>
                <c:pt idx="638">
                  <c:v>-0.99583331868052605</c:v>
                </c:pt>
                <c:pt idx="639">
                  <c:v>-0.99999998534719203</c:v>
                </c:pt>
                <c:pt idx="640">
                  <c:v>-0.997499985247851</c:v>
                </c:pt>
                <c:pt idx="641">
                  <c:v>-0.98999998494982799</c:v>
                </c:pt>
                <c:pt idx="642">
                  <c:v>-0.97916665151715399</c:v>
                </c:pt>
                <c:pt idx="643">
                  <c:v>-0.96833331808447898</c:v>
                </c:pt>
                <c:pt idx="644">
                  <c:v>-0.959999984502793</c:v>
                </c:pt>
                <c:pt idx="645">
                  <c:v>-0.95583331777403802</c:v>
                </c:pt>
                <c:pt idx="646">
                  <c:v>-0.95583331777403802</c:v>
                </c:pt>
                <c:pt idx="647">
                  <c:v>-0.95833331781129105</c:v>
                </c:pt>
                <c:pt idx="648">
                  <c:v>-0.959999984502793</c:v>
                </c:pt>
                <c:pt idx="649">
                  <c:v>-0.95916665115704203</c:v>
                </c:pt>
                <c:pt idx="650">
                  <c:v>-0.95416665114462496</c:v>
                </c:pt>
                <c:pt idx="651">
                  <c:v>-0.94499998427927601</c:v>
                </c:pt>
                <c:pt idx="652">
                  <c:v>-0.93583331741392695</c:v>
                </c:pt>
                <c:pt idx="653">
                  <c:v>-0.92999998405575801</c:v>
                </c:pt>
                <c:pt idx="654">
                  <c:v>-0.92833331736425595</c:v>
                </c:pt>
                <c:pt idx="655">
                  <c:v>-0.92999998405575801</c:v>
                </c:pt>
                <c:pt idx="656">
                  <c:v>-0.93499998413026397</c:v>
                </c:pt>
                <c:pt idx="657">
                  <c:v>-0.941666650896272</c:v>
                </c:pt>
                <c:pt idx="658">
                  <c:v>-0.94666665097077796</c:v>
                </c:pt>
                <c:pt idx="659">
                  <c:v>-0.94833331766228002</c:v>
                </c:pt>
                <c:pt idx="660">
                  <c:v>-0.94833331766228002</c:v>
                </c:pt>
                <c:pt idx="661">
                  <c:v>-0.94833331766228002</c:v>
                </c:pt>
                <c:pt idx="662">
                  <c:v>-0.94999998435378197</c:v>
                </c:pt>
                <c:pt idx="663">
                  <c:v>-0.95499998442828704</c:v>
                </c:pt>
                <c:pt idx="664">
                  <c:v>-0.96416665104528398</c:v>
                </c:pt>
                <c:pt idx="665">
                  <c:v>-0.97749998408059402</c:v>
                </c:pt>
                <c:pt idx="666">
                  <c:v>-0.992499983683229</c:v>
                </c:pt>
                <c:pt idx="667">
                  <c:v>-1.0066666502505599</c:v>
                </c:pt>
                <c:pt idx="668">
                  <c:v>-1.01666665039957</c:v>
                </c:pt>
                <c:pt idx="669">
                  <c:v>-1.01916665043682</c:v>
                </c:pt>
                <c:pt idx="670">
                  <c:v>-1.0141666504244</c:v>
                </c:pt>
                <c:pt idx="671">
                  <c:v>-1.0016666504244001</c:v>
                </c:pt>
                <c:pt idx="672">
                  <c:v>-0.98333331669370405</c:v>
                </c:pt>
                <c:pt idx="673">
                  <c:v>-0.96499998296300604</c:v>
                </c:pt>
                <c:pt idx="674">
                  <c:v>-0.95333331624666895</c:v>
                </c:pt>
                <c:pt idx="675">
                  <c:v>-0.95083331620941602</c:v>
                </c:pt>
                <c:pt idx="676">
                  <c:v>-0.95749998278916004</c:v>
                </c:pt>
                <c:pt idx="677">
                  <c:v>-0.97166664935648495</c:v>
                </c:pt>
                <c:pt idx="678">
                  <c:v>-0.98749998249113602</c:v>
                </c:pt>
                <c:pt idx="679">
                  <c:v>-1.0008333155264499</c:v>
                </c:pt>
                <c:pt idx="680">
                  <c:v>-1.0091666488597799</c:v>
                </c:pt>
                <c:pt idx="681">
                  <c:v>-1.00999998226762</c:v>
                </c:pt>
                <c:pt idx="682">
                  <c:v>-1.00333331537743</c:v>
                </c:pt>
                <c:pt idx="683">
                  <c:v>-0.99249998194475997</c:v>
                </c:pt>
                <c:pt idx="684">
                  <c:v>-0.98083331547677599</c:v>
                </c:pt>
                <c:pt idx="685">
                  <c:v>-0.96999998204410098</c:v>
                </c:pt>
                <c:pt idx="686">
                  <c:v>-0.96333331515391696</c:v>
                </c:pt>
                <c:pt idx="687">
                  <c:v>-0.96249998180816598</c:v>
                </c:pt>
                <c:pt idx="688">
                  <c:v>-0.96499998184541902</c:v>
                </c:pt>
                <c:pt idx="689">
                  <c:v>-0.96916664863626201</c:v>
                </c:pt>
                <c:pt idx="690">
                  <c:v>-0.97416664883494397</c:v>
                </c:pt>
                <c:pt idx="691">
                  <c:v>-0.97916664903362705</c:v>
                </c:pt>
                <c:pt idx="692">
                  <c:v>-0.98499998251597198</c:v>
                </c:pt>
                <c:pt idx="693">
                  <c:v>-0.99333331609765796</c:v>
                </c:pt>
                <c:pt idx="694">
                  <c:v>-1.00333331649502</c:v>
                </c:pt>
                <c:pt idx="695">
                  <c:v>-1.01166665007671</c:v>
                </c:pt>
                <c:pt idx="696">
                  <c:v>-1.0158333168054601</c:v>
                </c:pt>
                <c:pt idx="697">
                  <c:v>-1.0149999834597101</c:v>
                </c:pt>
                <c:pt idx="698">
                  <c:v>-1.00749998353422</c:v>
                </c:pt>
                <c:pt idx="699">
                  <c:v>-0.99499998353421804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8C-4E08-8C76-BF9D57AFA8D3}"/>
            </c:ext>
          </c:extLst>
        </c:ser>
        <c:ser>
          <c:idx val="1"/>
          <c:order val="1"/>
          <c:tx>
            <c:v>k=0.01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Sheet1!$T$1:$T$700</c:f>
              <c:numCache>
                <c:formatCode>General</c:formatCode>
                <c:ptCount val="700"/>
                <c:pt idx="0">
                  <c:v>3.5000007102886803E-2</c:v>
                </c:pt>
                <c:pt idx="1">
                  <c:v>2.1666673570871299E-2</c:v>
                </c:pt>
                <c:pt idx="2">
                  <c:v>2.1666673570871299E-2</c:v>
                </c:pt>
                <c:pt idx="3">
                  <c:v>2.1666673570871299E-2</c:v>
                </c:pt>
                <c:pt idx="4">
                  <c:v>2.1666673570871299E-2</c:v>
                </c:pt>
                <c:pt idx="5">
                  <c:v>3.5000006606181397E-2</c:v>
                </c:pt>
                <c:pt idx="6">
                  <c:v>5.0000006208817102E-2</c:v>
                </c:pt>
                <c:pt idx="7">
                  <c:v>6.5000005811452793E-2</c:v>
                </c:pt>
                <c:pt idx="8">
                  <c:v>7.8333338846762898E-2</c:v>
                </c:pt>
                <c:pt idx="9">
                  <c:v>7.8333338846762898E-2</c:v>
                </c:pt>
                <c:pt idx="10">
                  <c:v>7.8333338846762898E-2</c:v>
                </c:pt>
                <c:pt idx="11">
                  <c:v>7.8333338846762898E-2</c:v>
                </c:pt>
                <c:pt idx="12">
                  <c:v>7.8333338846762898E-2</c:v>
                </c:pt>
                <c:pt idx="13">
                  <c:v>7.8333338846762898E-2</c:v>
                </c:pt>
                <c:pt idx="14">
                  <c:v>7.8333338846762898E-2</c:v>
                </c:pt>
                <c:pt idx="15">
                  <c:v>7.8333338846762898E-2</c:v>
                </c:pt>
                <c:pt idx="16">
                  <c:v>7.8333338846762898E-2</c:v>
                </c:pt>
                <c:pt idx="17">
                  <c:v>7.8333338846762898E-2</c:v>
                </c:pt>
                <c:pt idx="18">
                  <c:v>7.8333338846762898E-2</c:v>
                </c:pt>
                <c:pt idx="19">
                  <c:v>7.8333338846762898E-2</c:v>
                </c:pt>
                <c:pt idx="20">
                  <c:v>7.8333338846762898E-2</c:v>
                </c:pt>
                <c:pt idx="21">
                  <c:v>7.8333338846762898E-2</c:v>
                </c:pt>
                <c:pt idx="22">
                  <c:v>7.8333338846762898E-2</c:v>
                </c:pt>
                <c:pt idx="23">
                  <c:v>7.8333338846762898E-2</c:v>
                </c:pt>
                <c:pt idx="24">
                  <c:v>7.8333338846762898E-2</c:v>
                </c:pt>
                <c:pt idx="25">
                  <c:v>7.8333338846762898E-2</c:v>
                </c:pt>
                <c:pt idx="26">
                  <c:v>7.8333338846762898E-2</c:v>
                </c:pt>
                <c:pt idx="27">
                  <c:v>7.8333338846762898E-2</c:v>
                </c:pt>
                <c:pt idx="28">
                  <c:v>7.8333338846762898E-2</c:v>
                </c:pt>
                <c:pt idx="29">
                  <c:v>7.8333338846762898E-2</c:v>
                </c:pt>
                <c:pt idx="30">
                  <c:v>7.8333338846762898E-2</c:v>
                </c:pt>
                <c:pt idx="31">
                  <c:v>6.4166672279437301E-2</c:v>
                </c:pt>
                <c:pt idx="32">
                  <c:v>5.0833339244127203E-2</c:v>
                </c:pt>
                <c:pt idx="33">
                  <c:v>5.0833339244127203E-2</c:v>
                </c:pt>
                <c:pt idx="34">
                  <c:v>5.0833339244127203E-2</c:v>
                </c:pt>
                <c:pt idx="35">
                  <c:v>5.0833339244127203E-2</c:v>
                </c:pt>
                <c:pt idx="36">
                  <c:v>5.0833339244127203E-2</c:v>
                </c:pt>
                <c:pt idx="37">
                  <c:v>6.0833339641491499E-2</c:v>
                </c:pt>
                <c:pt idx="38">
                  <c:v>6.0833339641491499E-2</c:v>
                </c:pt>
                <c:pt idx="39">
                  <c:v>6.0833339641491499E-2</c:v>
                </c:pt>
                <c:pt idx="40">
                  <c:v>6.0833339641491499E-2</c:v>
                </c:pt>
                <c:pt idx="41">
                  <c:v>6.0833339641491499E-2</c:v>
                </c:pt>
                <c:pt idx="42">
                  <c:v>6.0833339641491499E-2</c:v>
                </c:pt>
                <c:pt idx="43">
                  <c:v>6.0833339641491499E-2</c:v>
                </c:pt>
                <c:pt idx="44">
                  <c:v>6.0833339641491499E-2</c:v>
                </c:pt>
                <c:pt idx="45">
                  <c:v>6.0833339641491499E-2</c:v>
                </c:pt>
                <c:pt idx="46">
                  <c:v>6.0833339641491499E-2</c:v>
                </c:pt>
                <c:pt idx="47">
                  <c:v>7.3333339641491496E-2</c:v>
                </c:pt>
                <c:pt idx="48">
                  <c:v>8.5833339641491493E-2</c:v>
                </c:pt>
                <c:pt idx="49">
                  <c:v>8.5833339641491493E-2</c:v>
                </c:pt>
                <c:pt idx="50">
                  <c:v>8.5833339641491493E-2</c:v>
                </c:pt>
                <c:pt idx="51">
                  <c:v>8.5833339641491493E-2</c:v>
                </c:pt>
                <c:pt idx="52">
                  <c:v>8.5833339641491493E-2</c:v>
                </c:pt>
                <c:pt idx="53">
                  <c:v>8.5833339641491493E-2</c:v>
                </c:pt>
                <c:pt idx="54">
                  <c:v>9.7500006109475998E-2</c:v>
                </c:pt>
                <c:pt idx="55">
                  <c:v>0.115833338846763</c:v>
                </c:pt>
                <c:pt idx="56">
                  <c:v>0.13916667178273201</c:v>
                </c:pt>
                <c:pt idx="57">
                  <c:v>0.164166671782732</c:v>
                </c:pt>
                <c:pt idx="58">
                  <c:v>0.18833333825071599</c:v>
                </c:pt>
                <c:pt idx="59">
                  <c:v>0.20916667158405</c:v>
                </c:pt>
                <c:pt idx="60">
                  <c:v>0.223333338648081</c:v>
                </c:pt>
                <c:pt idx="61">
                  <c:v>0.223333338648081</c:v>
                </c:pt>
                <c:pt idx="62">
                  <c:v>0.223333338648081</c:v>
                </c:pt>
                <c:pt idx="63">
                  <c:v>0.223333338648081</c:v>
                </c:pt>
                <c:pt idx="64">
                  <c:v>0.21166667218009599</c:v>
                </c:pt>
                <c:pt idx="65">
                  <c:v>0.20000000571211199</c:v>
                </c:pt>
                <c:pt idx="66">
                  <c:v>0.20000000571211199</c:v>
                </c:pt>
                <c:pt idx="67">
                  <c:v>0.20000000571211199</c:v>
                </c:pt>
                <c:pt idx="68">
                  <c:v>0.20000000571211199</c:v>
                </c:pt>
                <c:pt idx="69">
                  <c:v>0.21250000596046401</c:v>
                </c:pt>
                <c:pt idx="70">
                  <c:v>0.23250000576178201</c:v>
                </c:pt>
                <c:pt idx="71">
                  <c:v>0.25083333849906903</c:v>
                </c:pt>
                <c:pt idx="72">
                  <c:v>0.25083333849906903</c:v>
                </c:pt>
                <c:pt idx="73">
                  <c:v>0.25083333849906903</c:v>
                </c:pt>
                <c:pt idx="74">
                  <c:v>0.23166667173306099</c:v>
                </c:pt>
                <c:pt idx="75">
                  <c:v>0.20083333899577499</c:v>
                </c:pt>
                <c:pt idx="76">
                  <c:v>0.16666667312383601</c:v>
                </c:pt>
                <c:pt idx="77">
                  <c:v>0.13833333998918501</c:v>
                </c:pt>
                <c:pt idx="78">
                  <c:v>0.120833340287209</c:v>
                </c:pt>
                <c:pt idx="79">
                  <c:v>0.120833340287209</c:v>
                </c:pt>
                <c:pt idx="80">
                  <c:v>0.120833340287209</c:v>
                </c:pt>
                <c:pt idx="81">
                  <c:v>0.13916667302449501</c:v>
                </c:pt>
                <c:pt idx="82">
                  <c:v>0.160833338896433</c:v>
                </c:pt>
                <c:pt idx="83">
                  <c:v>0.17916667163371999</c:v>
                </c:pt>
                <c:pt idx="84">
                  <c:v>0.17916667163371999</c:v>
                </c:pt>
                <c:pt idx="85">
                  <c:v>0.17916667163371999</c:v>
                </c:pt>
                <c:pt idx="86">
                  <c:v>0.163333338499069</c:v>
                </c:pt>
                <c:pt idx="87">
                  <c:v>0.13833333849906901</c:v>
                </c:pt>
                <c:pt idx="88">
                  <c:v>0.109166671832403</c:v>
                </c:pt>
                <c:pt idx="89">
                  <c:v>7.9166672627131104E-2</c:v>
                </c:pt>
                <c:pt idx="90">
                  <c:v>5.2500006556510902E-2</c:v>
                </c:pt>
                <c:pt idx="91">
                  <c:v>3.5000006854534103E-2</c:v>
                </c:pt>
                <c:pt idx="92">
                  <c:v>3.5000006854534103E-2</c:v>
                </c:pt>
                <c:pt idx="93">
                  <c:v>3.5000006854534103E-2</c:v>
                </c:pt>
                <c:pt idx="94">
                  <c:v>5.2500006556510902E-2</c:v>
                </c:pt>
                <c:pt idx="95">
                  <c:v>7.8333340088526396E-2</c:v>
                </c:pt>
                <c:pt idx="96">
                  <c:v>0.105000007152557</c:v>
                </c:pt>
                <c:pt idx="97">
                  <c:v>0.12583334048589101</c:v>
                </c:pt>
                <c:pt idx="98">
                  <c:v>0.13750000720222799</c:v>
                </c:pt>
                <c:pt idx="99">
                  <c:v>0.13750000720222799</c:v>
                </c:pt>
                <c:pt idx="100">
                  <c:v>0.12666667376955301</c:v>
                </c:pt>
                <c:pt idx="101">
                  <c:v>0.104166673372189</c:v>
                </c:pt>
                <c:pt idx="102">
                  <c:v>7.3333339641491496E-2</c:v>
                </c:pt>
                <c:pt idx="103">
                  <c:v>4.1666673372189197E-2</c:v>
                </c:pt>
                <c:pt idx="104">
                  <c:v>1.66666733721892E-2</c:v>
                </c:pt>
                <c:pt idx="105">
                  <c:v>3.3333395918209901E-3</c:v>
                </c:pt>
                <c:pt idx="106">
                  <c:v>3.3333395918209901E-3</c:v>
                </c:pt>
                <c:pt idx="107">
                  <c:v>1.33333396166563E-2</c:v>
                </c:pt>
                <c:pt idx="108">
                  <c:v>3.4166672949989603E-2</c:v>
                </c:pt>
                <c:pt idx="109">
                  <c:v>6.0833340014020597E-2</c:v>
                </c:pt>
                <c:pt idx="110">
                  <c:v>8.8333340610066993E-2</c:v>
                </c:pt>
                <c:pt idx="111">
                  <c:v>0.11166667453944699</c:v>
                </c:pt>
                <c:pt idx="112">
                  <c:v>0.122500008282562</c:v>
                </c:pt>
                <c:pt idx="113">
                  <c:v>0.122500008282562</c:v>
                </c:pt>
                <c:pt idx="114">
                  <c:v>0.10083334141721299</c:v>
                </c:pt>
                <c:pt idx="115">
                  <c:v>7.0000007686515597E-2</c:v>
                </c:pt>
                <c:pt idx="116">
                  <c:v>3.6666674353182299E-2</c:v>
                </c:pt>
                <c:pt idx="117">
                  <c:v>4.1666745518644096E-3</c:v>
                </c:pt>
                <c:pt idx="118">
                  <c:v>-2.4999992114802298E-2</c:v>
                </c:pt>
                <c:pt idx="119">
                  <c:v>-4.8333326044182001E-2</c:v>
                </c:pt>
                <c:pt idx="120">
                  <c:v>-6.4999993207554105E-2</c:v>
                </c:pt>
                <c:pt idx="121">
                  <c:v>-7.4999993356565695E-2</c:v>
                </c:pt>
                <c:pt idx="122">
                  <c:v>-7.4999993356565695E-2</c:v>
                </c:pt>
                <c:pt idx="123">
                  <c:v>-7.4999993356565695E-2</c:v>
                </c:pt>
                <c:pt idx="124">
                  <c:v>-7.4999993356565695E-2</c:v>
                </c:pt>
                <c:pt idx="125">
                  <c:v>-7.4999993356565695E-2</c:v>
                </c:pt>
                <c:pt idx="126">
                  <c:v>-7.4999993356565695E-2</c:v>
                </c:pt>
                <c:pt idx="127">
                  <c:v>-8.7499993356565706E-2</c:v>
                </c:pt>
                <c:pt idx="128">
                  <c:v>-0.105833326093853</c:v>
                </c:pt>
                <c:pt idx="129">
                  <c:v>-0.129166659029822</c:v>
                </c:pt>
                <c:pt idx="130">
                  <c:v>-0.15333332549780601</c:v>
                </c:pt>
                <c:pt idx="131">
                  <c:v>-0.17333332529912401</c:v>
                </c:pt>
                <c:pt idx="132">
                  <c:v>-0.184999992015461</c:v>
                </c:pt>
                <c:pt idx="133">
                  <c:v>-0.184999992015461</c:v>
                </c:pt>
                <c:pt idx="134">
                  <c:v>-0.184999992015461</c:v>
                </c:pt>
                <c:pt idx="135">
                  <c:v>-0.17166665898015099</c:v>
                </c:pt>
                <c:pt idx="136">
                  <c:v>-0.157499992412825</c:v>
                </c:pt>
                <c:pt idx="137">
                  <c:v>-0.14666665898015099</c:v>
                </c:pt>
                <c:pt idx="138">
                  <c:v>-0.14666665898015099</c:v>
                </c:pt>
                <c:pt idx="139">
                  <c:v>-0.14666665898015099</c:v>
                </c:pt>
                <c:pt idx="140">
                  <c:v>-0.14666665898015099</c:v>
                </c:pt>
                <c:pt idx="141">
                  <c:v>-0.14666665898015099</c:v>
                </c:pt>
                <c:pt idx="142">
                  <c:v>-0.14666665898015099</c:v>
                </c:pt>
                <c:pt idx="143">
                  <c:v>-0.14666665898015099</c:v>
                </c:pt>
                <c:pt idx="144">
                  <c:v>-0.14666665898015099</c:v>
                </c:pt>
                <c:pt idx="145">
                  <c:v>-0.14666665898015099</c:v>
                </c:pt>
                <c:pt idx="146">
                  <c:v>-0.14666665898015099</c:v>
                </c:pt>
                <c:pt idx="147">
                  <c:v>-0.14666665898015099</c:v>
                </c:pt>
                <c:pt idx="148">
                  <c:v>-0.14666665898015099</c:v>
                </c:pt>
                <c:pt idx="149">
                  <c:v>-0.14666665898015099</c:v>
                </c:pt>
                <c:pt idx="150">
                  <c:v>-0.157499992412825</c:v>
                </c:pt>
                <c:pt idx="151">
                  <c:v>-0.157499992412825</c:v>
                </c:pt>
                <c:pt idx="152">
                  <c:v>-0.157499992412825</c:v>
                </c:pt>
                <c:pt idx="153">
                  <c:v>-0.157499992412825</c:v>
                </c:pt>
                <c:pt idx="154">
                  <c:v>-0.157499992412825</c:v>
                </c:pt>
                <c:pt idx="155">
                  <c:v>-0.157499992412825</c:v>
                </c:pt>
                <c:pt idx="156">
                  <c:v>-0.157499992412825</c:v>
                </c:pt>
                <c:pt idx="157">
                  <c:v>-0.17083332594484099</c:v>
                </c:pt>
                <c:pt idx="158">
                  <c:v>-0.19083332574615899</c:v>
                </c:pt>
                <c:pt idx="159">
                  <c:v>-0.214166658682128</c:v>
                </c:pt>
                <c:pt idx="160">
                  <c:v>-0.23416665848344601</c:v>
                </c:pt>
                <c:pt idx="161">
                  <c:v>-0.247499992015461</c:v>
                </c:pt>
                <c:pt idx="162">
                  <c:v>-0.247499992015461</c:v>
                </c:pt>
                <c:pt idx="163">
                  <c:v>-0.247499992015461</c:v>
                </c:pt>
                <c:pt idx="164">
                  <c:v>-0.23666665883113899</c:v>
                </c:pt>
                <c:pt idx="165">
                  <c:v>-0.220833325696488</c:v>
                </c:pt>
                <c:pt idx="166">
                  <c:v>-0.20416665902982201</c:v>
                </c:pt>
                <c:pt idx="167">
                  <c:v>-0.18749999236315501</c:v>
                </c:pt>
                <c:pt idx="168">
                  <c:v>-0.17166665922850399</c:v>
                </c:pt>
                <c:pt idx="169">
                  <c:v>-0.15916665922850401</c:v>
                </c:pt>
                <c:pt idx="170">
                  <c:v>-0.15916665922850401</c:v>
                </c:pt>
                <c:pt idx="171">
                  <c:v>-0.15916665922850401</c:v>
                </c:pt>
                <c:pt idx="172">
                  <c:v>-0.15916665922850401</c:v>
                </c:pt>
                <c:pt idx="173">
                  <c:v>-0.15916665922850401</c:v>
                </c:pt>
                <c:pt idx="174">
                  <c:v>-0.16999999241282501</c:v>
                </c:pt>
                <c:pt idx="175">
                  <c:v>-0.188333325150112</c:v>
                </c:pt>
                <c:pt idx="176">
                  <c:v>-0.21249999161809699</c:v>
                </c:pt>
                <c:pt idx="177">
                  <c:v>-0.24083332475274799</c:v>
                </c:pt>
                <c:pt idx="178">
                  <c:v>-0.27166665749003499</c:v>
                </c:pt>
                <c:pt idx="179">
                  <c:v>-0.30249999022732199</c:v>
                </c:pt>
                <c:pt idx="180">
                  <c:v>-0.32916665629794201</c:v>
                </c:pt>
                <c:pt idx="181">
                  <c:v>-0.34749998953193401</c:v>
                </c:pt>
                <c:pt idx="182">
                  <c:v>-0.34749998953193401</c:v>
                </c:pt>
                <c:pt idx="183">
                  <c:v>-0.34749998953193401</c:v>
                </c:pt>
                <c:pt idx="184">
                  <c:v>-0.34749998953193401</c:v>
                </c:pt>
                <c:pt idx="185">
                  <c:v>-0.34749998953193401</c:v>
                </c:pt>
                <c:pt idx="186">
                  <c:v>-0.34749998953193401</c:v>
                </c:pt>
                <c:pt idx="187">
                  <c:v>-0.35999998953193402</c:v>
                </c:pt>
                <c:pt idx="188">
                  <c:v>-0.369999989680946</c:v>
                </c:pt>
                <c:pt idx="189">
                  <c:v>-0.369999989680946</c:v>
                </c:pt>
                <c:pt idx="190">
                  <c:v>-0.369999989680946</c:v>
                </c:pt>
                <c:pt idx="191">
                  <c:v>-0.35749998918424097</c:v>
                </c:pt>
                <c:pt idx="192">
                  <c:v>-0.33249998918424101</c:v>
                </c:pt>
                <c:pt idx="193">
                  <c:v>-0.29999999037633301</c:v>
                </c:pt>
                <c:pt idx="194">
                  <c:v>-0.27166665823509301</c:v>
                </c:pt>
                <c:pt idx="195">
                  <c:v>-0.27166665823509301</c:v>
                </c:pt>
                <c:pt idx="196">
                  <c:v>-0.28499999158084399</c:v>
                </c:pt>
                <c:pt idx="197">
                  <c:v>-0.31583332531154201</c:v>
                </c:pt>
                <c:pt idx="198">
                  <c:v>-0.35333332531154199</c:v>
                </c:pt>
                <c:pt idx="199">
                  <c:v>-0.38749999118348</c:v>
                </c:pt>
                <c:pt idx="200">
                  <c:v>-0.40999999058743303</c:v>
                </c:pt>
                <c:pt idx="201">
                  <c:v>-0.40999999058743303</c:v>
                </c:pt>
                <c:pt idx="202">
                  <c:v>-0.40999999058743303</c:v>
                </c:pt>
                <c:pt idx="203">
                  <c:v>-0.40999999058743303</c:v>
                </c:pt>
                <c:pt idx="204">
                  <c:v>-0.40999999058743303</c:v>
                </c:pt>
                <c:pt idx="205">
                  <c:v>-0.40999999058743303</c:v>
                </c:pt>
                <c:pt idx="206">
                  <c:v>-0.40999999058743303</c:v>
                </c:pt>
                <c:pt idx="207">
                  <c:v>-0.40999999058743303</c:v>
                </c:pt>
                <c:pt idx="208">
                  <c:v>-0.40999999058743303</c:v>
                </c:pt>
                <c:pt idx="209">
                  <c:v>-0.40999999058743303</c:v>
                </c:pt>
                <c:pt idx="210">
                  <c:v>-0.40999999058743303</c:v>
                </c:pt>
                <c:pt idx="211">
                  <c:v>-0.40999999058743303</c:v>
                </c:pt>
                <c:pt idx="212">
                  <c:v>-0.40999999058743303</c:v>
                </c:pt>
                <c:pt idx="213">
                  <c:v>-0.40999999058743303</c:v>
                </c:pt>
                <c:pt idx="214">
                  <c:v>-0.40999999058743303</c:v>
                </c:pt>
                <c:pt idx="215">
                  <c:v>-0.42666665775080498</c:v>
                </c:pt>
                <c:pt idx="216">
                  <c:v>-0.44916665814816997</c:v>
                </c:pt>
                <c:pt idx="217">
                  <c:v>-0.47416665814816999</c:v>
                </c:pt>
                <c:pt idx="218">
                  <c:v>-0.49666665854553399</c:v>
                </c:pt>
                <c:pt idx="219">
                  <c:v>-0.51249999217689002</c:v>
                </c:pt>
                <c:pt idx="220">
                  <c:v>-0.51249999217689002</c:v>
                </c:pt>
                <c:pt idx="221">
                  <c:v>-0.51249999217689002</c:v>
                </c:pt>
                <c:pt idx="222">
                  <c:v>-0.50083332521220003</c:v>
                </c:pt>
                <c:pt idx="223">
                  <c:v>-0.48666665864487502</c:v>
                </c:pt>
                <c:pt idx="224">
                  <c:v>-0.470833325510224</c:v>
                </c:pt>
                <c:pt idx="225">
                  <c:v>-0.45166665924092098</c:v>
                </c:pt>
                <c:pt idx="226">
                  <c:v>-0.42999999336898298</c:v>
                </c:pt>
                <c:pt idx="227">
                  <c:v>-0.41166666063169599</c:v>
                </c:pt>
                <c:pt idx="228">
                  <c:v>-0.40083332744737499</c:v>
                </c:pt>
                <c:pt idx="229">
                  <c:v>-0.40083332744737499</c:v>
                </c:pt>
                <c:pt idx="230">
                  <c:v>-0.40083332744737499</c:v>
                </c:pt>
                <c:pt idx="231">
                  <c:v>-0.40083332744737499</c:v>
                </c:pt>
                <c:pt idx="232">
                  <c:v>-0.40083332744737499</c:v>
                </c:pt>
                <c:pt idx="233">
                  <c:v>-0.40083332744737499</c:v>
                </c:pt>
                <c:pt idx="234">
                  <c:v>-0.40083332744737499</c:v>
                </c:pt>
                <c:pt idx="235">
                  <c:v>-0.39083332729836301</c:v>
                </c:pt>
                <c:pt idx="236">
                  <c:v>-0.374166660134991</c:v>
                </c:pt>
                <c:pt idx="237">
                  <c:v>-0.35166665973762701</c:v>
                </c:pt>
                <c:pt idx="238">
                  <c:v>-0.32416666013499101</c:v>
                </c:pt>
                <c:pt idx="239">
                  <c:v>-0.29499999346832401</c:v>
                </c:pt>
                <c:pt idx="240">
                  <c:v>-0.26833332640429303</c:v>
                </c:pt>
                <c:pt idx="241">
                  <c:v>-0.248333326602976</c:v>
                </c:pt>
                <c:pt idx="242">
                  <c:v>-0.248333326602976</c:v>
                </c:pt>
                <c:pt idx="243">
                  <c:v>-0.248333326602976</c:v>
                </c:pt>
                <c:pt idx="244">
                  <c:v>-0.26916666043301402</c:v>
                </c:pt>
                <c:pt idx="245">
                  <c:v>-0.30333332829177401</c:v>
                </c:pt>
                <c:pt idx="246">
                  <c:v>-0.34583332948386702</c:v>
                </c:pt>
                <c:pt idx="247">
                  <c:v>-0.39083333027859501</c:v>
                </c:pt>
                <c:pt idx="248">
                  <c:v>-0.43249999694526198</c:v>
                </c:pt>
                <c:pt idx="249">
                  <c:v>-0.46416666321456401</c:v>
                </c:pt>
                <c:pt idx="250">
                  <c:v>-0.48416666301588202</c:v>
                </c:pt>
                <c:pt idx="251">
                  <c:v>-0.48416666301588202</c:v>
                </c:pt>
                <c:pt idx="252">
                  <c:v>-0.48416666301588202</c:v>
                </c:pt>
                <c:pt idx="253">
                  <c:v>-0.48416666301588202</c:v>
                </c:pt>
                <c:pt idx="254">
                  <c:v>-0.47083332998057198</c:v>
                </c:pt>
                <c:pt idx="255">
                  <c:v>-0.45416666331390498</c:v>
                </c:pt>
                <c:pt idx="256">
                  <c:v>-0.43583332958320797</c:v>
                </c:pt>
                <c:pt idx="257">
                  <c:v>-0.418333329384526</c:v>
                </c:pt>
                <c:pt idx="258">
                  <c:v>-0.40416666281719998</c:v>
                </c:pt>
                <c:pt idx="259">
                  <c:v>-0.40416666281719998</c:v>
                </c:pt>
                <c:pt idx="260">
                  <c:v>-0.40416666281719998</c:v>
                </c:pt>
                <c:pt idx="261">
                  <c:v>-0.41416666296621202</c:v>
                </c:pt>
                <c:pt idx="262">
                  <c:v>-0.41416666296621202</c:v>
                </c:pt>
                <c:pt idx="263">
                  <c:v>-0.41416666296621202</c:v>
                </c:pt>
                <c:pt idx="264">
                  <c:v>-0.41416666296621202</c:v>
                </c:pt>
                <c:pt idx="265">
                  <c:v>-0.41416666296621202</c:v>
                </c:pt>
                <c:pt idx="266">
                  <c:v>-0.41416666296621202</c:v>
                </c:pt>
                <c:pt idx="267">
                  <c:v>-0.41416666296621202</c:v>
                </c:pt>
                <c:pt idx="268">
                  <c:v>-0.41416666296621202</c:v>
                </c:pt>
                <c:pt idx="269">
                  <c:v>-0.41416666296621202</c:v>
                </c:pt>
                <c:pt idx="270">
                  <c:v>-0.41416666296621202</c:v>
                </c:pt>
                <c:pt idx="271">
                  <c:v>-0.41416666296621202</c:v>
                </c:pt>
                <c:pt idx="272">
                  <c:v>-0.41416666296621202</c:v>
                </c:pt>
                <c:pt idx="273">
                  <c:v>-0.40416666256884698</c:v>
                </c:pt>
                <c:pt idx="274">
                  <c:v>-0.40416666256884698</c:v>
                </c:pt>
                <c:pt idx="275">
                  <c:v>-0.40416666256884698</c:v>
                </c:pt>
                <c:pt idx="276">
                  <c:v>-0.40416666256884698</c:v>
                </c:pt>
                <c:pt idx="277">
                  <c:v>-0.41416666271785901</c:v>
                </c:pt>
                <c:pt idx="278">
                  <c:v>-0.427499996249875</c:v>
                </c:pt>
                <c:pt idx="279">
                  <c:v>-0.43916666321456399</c:v>
                </c:pt>
                <c:pt idx="280">
                  <c:v>-0.43916666321456399</c:v>
                </c:pt>
                <c:pt idx="281">
                  <c:v>-0.43916666321456399</c:v>
                </c:pt>
                <c:pt idx="282">
                  <c:v>-0.41916666341324699</c:v>
                </c:pt>
                <c:pt idx="283">
                  <c:v>-0.39583333047727798</c:v>
                </c:pt>
                <c:pt idx="284">
                  <c:v>-0.37583333067595998</c:v>
                </c:pt>
                <c:pt idx="285">
                  <c:v>-0.365833330651124</c:v>
                </c:pt>
                <c:pt idx="286">
                  <c:v>-0.365833330651124</c:v>
                </c:pt>
                <c:pt idx="287">
                  <c:v>-0.382499997317791</c:v>
                </c:pt>
                <c:pt idx="288">
                  <c:v>-0.408333330849807</c:v>
                </c:pt>
                <c:pt idx="289">
                  <c:v>-0.434166664381822</c:v>
                </c:pt>
                <c:pt idx="290">
                  <c:v>-0.452499997615814</c:v>
                </c:pt>
                <c:pt idx="291">
                  <c:v>-0.452499997615814</c:v>
                </c:pt>
                <c:pt idx="292">
                  <c:v>-0.452499997615814</c:v>
                </c:pt>
                <c:pt idx="293">
                  <c:v>-0.43083333075046598</c:v>
                </c:pt>
                <c:pt idx="294">
                  <c:v>-0.399166664481163</c:v>
                </c:pt>
                <c:pt idx="295">
                  <c:v>-0.36749999821186102</c:v>
                </c:pt>
                <c:pt idx="296">
                  <c:v>-0.34749999791383801</c:v>
                </c:pt>
                <c:pt idx="297">
                  <c:v>-0.34749999791383801</c:v>
                </c:pt>
                <c:pt idx="298">
                  <c:v>-0.36583333089947701</c:v>
                </c:pt>
                <c:pt idx="299">
                  <c:v>-0.40333333089947698</c:v>
                </c:pt>
                <c:pt idx="300">
                  <c:v>-0.45166666383544601</c:v>
                </c:pt>
                <c:pt idx="301">
                  <c:v>-0.50249999637405096</c:v>
                </c:pt>
                <c:pt idx="302">
                  <c:v>-0.54583333010474899</c:v>
                </c:pt>
                <c:pt idx="303">
                  <c:v>-0.574999996771415</c:v>
                </c:pt>
                <c:pt idx="304">
                  <c:v>-0.58749999639888595</c:v>
                </c:pt>
                <c:pt idx="305">
                  <c:v>-0.58749999639888595</c:v>
                </c:pt>
                <c:pt idx="306">
                  <c:v>-0.58749999639888595</c:v>
                </c:pt>
                <c:pt idx="307">
                  <c:v>-0.58749999639888595</c:v>
                </c:pt>
                <c:pt idx="308">
                  <c:v>-0.58749999639888595</c:v>
                </c:pt>
                <c:pt idx="309">
                  <c:v>-0.60166666346291697</c:v>
                </c:pt>
                <c:pt idx="310">
                  <c:v>-0.62333333032826599</c:v>
                </c:pt>
                <c:pt idx="311">
                  <c:v>-0.64333333012958405</c:v>
                </c:pt>
                <c:pt idx="312">
                  <c:v>-0.65499999684592103</c:v>
                </c:pt>
                <c:pt idx="313">
                  <c:v>-0.65499999684592103</c:v>
                </c:pt>
                <c:pt idx="314">
                  <c:v>-0.64083333052694802</c:v>
                </c:pt>
                <c:pt idx="315">
                  <c:v>-0.61749999759097896</c:v>
                </c:pt>
                <c:pt idx="316">
                  <c:v>-0.59499999719361496</c:v>
                </c:pt>
                <c:pt idx="317">
                  <c:v>-0.58083333012958405</c:v>
                </c:pt>
                <c:pt idx="318">
                  <c:v>-0.58083333012958405</c:v>
                </c:pt>
                <c:pt idx="319">
                  <c:v>-0.58083333012958405</c:v>
                </c:pt>
                <c:pt idx="320">
                  <c:v>-0.60083332993090199</c:v>
                </c:pt>
                <c:pt idx="321">
                  <c:v>-0.62749999699493297</c:v>
                </c:pt>
                <c:pt idx="322">
                  <c:v>-0.65499999759097904</c:v>
                </c:pt>
                <c:pt idx="323">
                  <c:v>-0.67999999759097896</c:v>
                </c:pt>
                <c:pt idx="324">
                  <c:v>-0.69749999729295598</c:v>
                </c:pt>
                <c:pt idx="325">
                  <c:v>-0.69749999729295598</c:v>
                </c:pt>
                <c:pt idx="326">
                  <c:v>-0.69749999729295598</c:v>
                </c:pt>
                <c:pt idx="327">
                  <c:v>-0.68249999719361498</c:v>
                </c:pt>
                <c:pt idx="328">
                  <c:v>-0.66416666346291697</c:v>
                </c:pt>
                <c:pt idx="329">
                  <c:v>-0.64916666336357598</c:v>
                </c:pt>
                <c:pt idx="330">
                  <c:v>-0.64916666336357598</c:v>
                </c:pt>
                <c:pt idx="331">
                  <c:v>-0.64916666336357598</c:v>
                </c:pt>
                <c:pt idx="332">
                  <c:v>-0.66416666395962198</c:v>
                </c:pt>
                <c:pt idx="333">
                  <c:v>-0.685833330824971</c:v>
                </c:pt>
                <c:pt idx="334">
                  <c:v>-0.70833333022892497</c:v>
                </c:pt>
                <c:pt idx="335">
                  <c:v>-0.72666666296621196</c:v>
                </c:pt>
                <c:pt idx="336">
                  <c:v>-0.72666666296621196</c:v>
                </c:pt>
                <c:pt idx="337">
                  <c:v>-0.72666666296621196</c:v>
                </c:pt>
                <c:pt idx="338">
                  <c:v>-0.72666666296621196</c:v>
                </c:pt>
                <c:pt idx="339">
                  <c:v>-0.72666666296621196</c:v>
                </c:pt>
                <c:pt idx="340">
                  <c:v>-0.71583332953353696</c:v>
                </c:pt>
                <c:pt idx="341">
                  <c:v>-0.70416666306555298</c:v>
                </c:pt>
                <c:pt idx="342">
                  <c:v>-0.692499996597568</c:v>
                </c:pt>
                <c:pt idx="343">
                  <c:v>-0.68166666316489399</c:v>
                </c:pt>
                <c:pt idx="344">
                  <c:v>-0.68166666316489399</c:v>
                </c:pt>
                <c:pt idx="345">
                  <c:v>-0.68166666316489399</c:v>
                </c:pt>
                <c:pt idx="346">
                  <c:v>-0.68166666316489399</c:v>
                </c:pt>
                <c:pt idx="347">
                  <c:v>-0.68166666316489399</c:v>
                </c:pt>
                <c:pt idx="348">
                  <c:v>-0.68166666316489399</c:v>
                </c:pt>
                <c:pt idx="349">
                  <c:v>-0.68166666316489399</c:v>
                </c:pt>
                <c:pt idx="350">
                  <c:v>-0.68166666316489399</c:v>
                </c:pt>
                <c:pt idx="351">
                  <c:v>-0.68166666316489399</c:v>
                </c:pt>
                <c:pt idx="352">
                  <c:v>-0.68166666316489399</c:v>
                </c:pt>
                <c:pt idx="353">
                  <c:v>-0.68166666316489399</c:v>
                </c:pt>
                <c:pt idx="354">
                  <c:v>-0.68166666316489399</c:v>
                </c:pt>
                <c:pt idx="355">
                  <c:v>-0.69916666286687001</c:v>
                </c:pt>
                <c:pt idx="356">
                  <c:v>-0.72249999580283897</c:v>
                </c:pt>
                <c:pt idx="357">
                  <c:v>-0.743333329136173</c:v>
                </c:pt>
                <c:pt idx="358">
                  <c:v>-0.75583332938452596</c:v>
                </c:pt>
                <c:pt idx="359">
                  <c:v>-0.75583332938452596</c:v>
                </c:pt>
                <c:pt idx="360">
                  <c:v>-0.74083332878847896</c:v>
                </c:pt>
                <c:pt idx="361">
                  <c:v>-0.71833332839111497</c:v>
                </c:pt>
                <c:pt idx="362">
                  <c:v>-0.69416666192313004</c:v>
                </c:pt>
                <c:pt idx="363">
                  <c:v>-0.67416666212181198</c:v>
                </c:pt>
                <c:pt idx="364">
                  <c:v>-0.662499995405475</c:v>
                </c:pt>
                <c:pt idx="365">
                  <c:v>-0.662499995405475</c:v>
                </c:pt>
                <c:pt idx="366">
                  <c:v>-0.662499995405475</c:v>
                </c:pt>
                <c:pt idx="367">
                  <c:v>-0.67499999540547495</c:v>
                </c:pt>
                <c:pt idx="368">
                  <c:v>-0.68999999500811104</c:v>
                </c:pt>
                <c:pt idx="369">
                  <c:v>-0.70333332804342097</c:v>
                </c:pt>
                <c:pt idx="370">
                  <c:v>-0.71416666147609498</c:v>
                </c:pt>
                <c:pt idx="371">
                  <c:v>-0.71416666147609498</c:v>
                </c:pt>
                <c:pt idx="372">
                  <c:v>-0.71416666147609498</c:v>
                </c:pt>
                <c:pt idx="373">
                  <c:v>-0.71416666147609498</c:v>
                </c:pt>
                <c:pt idx="374">
                  <c:v>-0.69999999441206495</c:v>
                </c:pt>
                <c:pt idx="375">
                  <c:v>-0.67916666107873103</c:v>
                </c:pt>
                <c:pt idx="376">
                  <c:v>-0.65916666127741297</c:v>
                </c:pt>
                <c:pt idx="377">
                  <c:v>-0.65916666127741297</c:v>
                </c:pt>
                <c:pt idx="378">
                  <c:v>-0.67916666107873103</c:v>
                </c:pt>
                <c:pt idx="379">
                  <c:v>-0.69083332779506801</c:v>
                </c:pt>
                <c:pt idx="380">
                  <c:v>-0.69083332779506801</c:v>
                </c:pt>
                <c:pt idx="381">
                  <c:v>-0.69083332779506801</c:v>
                </c:pt>
                <c:pt idx="382">
                  <c:v>-0.67833332779506805</c:v>
                </c:pt>
                <c:pt idx="383">
                  <c:v>-0.65833332799375099</c:v>
                </c:pt>
                <c:pt idx="384">
                  <c:v>-0.63499999505778104</c:v>
                </c:pt>
                <c:pt idx="385">
                  <c:v>-0.614166661724448</c:v>
                </c:pt>
                <c:pt idx="386">
                  <c:v>-0.59999999466041698</c:v>
                </c:pt>
                <c:pt idx="387">
                  <c:v>-0.59999999466041698</c:v>
                </c:pt>
                <c:pt idx="388">
                  <c:v>-0.59999999466041698</c:v>
                </c:pt>
                <c:pt idx="389">
                  <c:v>-0.61916666092971995</c:v>
                </c:pt>
                <c:pt idx="390">
                  <c:v>-0.64416666092971997</c:v>
                </c:pt>
                <c:pt idx="391">
                  <c:v>-0.66999999446173497</c:v>
                </c:pt>
                <c:pt idx="392">
                  <c:v>-0.69249999485909897</c:v>
                </c:pt>
                <c:pt idx="393">
                  <c:v>-0.71083332858979698</c:v>
                </c:pt>
                <c:pt idx="394">
                  <c:v>-0.72666666172444805</c:v>
                </c:pt>
                <c:pt idx="395">
                  <c:v>-0.74166666132708403</c:v>
                </c:pt>
                <c:pt idx="396">
                  <c:v>-0.75499999436239396</c:v>
                </c:pt>
                <c:pt idx="397">
                  <c:v>-0.75499999436239396</c:v>
                </c:pt>
                <c:pt idx="398">
                  <c:v>-0.75499999436239396</c:v>
                </c:pt>
                <c:pt idx="399">
                  <c:v>-0.75499999436239396</c:v>
                </c:pt>
                <c:pt idx="400">
                  <c:v>-0.75499999436239396</c:v>
                </c:pt>
                <c:pt idx="401">
                  <c:v>-0.74416666092971995</c:v>
                </c:pt>
                <c:pt idx="402">
                  <c:v>-0.73166666092971999</c:v>
                </c:pt>
                <c:pt idx="403">
                  <c:v>-0.71833332739770395</c:v>
                </c:pt>
                <c:pt idx="404">
                  <c:v>-0.70666666043301396</c:v>
                </c:pt>
                <c:pt idx="405">
                  <c:v>-0.69666666003565003</c:v>
                </c:pt>
                <c:pt idx="406">
                  <c:v>-0.69666666003565003</c:v>
                </c:pt>
                <c:pt idx="407">
                  <c:v>-0.69666666003565003</c:v>
                </c:pt>
                <c:pt idx="408">
                  <c:v>-0.69666666003565003</c:v>
                </c:pt>
                <c:pt idx="409">
                  <c:v>-0.69666666003565003</c:v>
                </c:pt>
                <c:pt idx="410">
                  <c:v>-0.71166666063169604</c:v>
                </c:pt>
                <c:pt idx="411">
                  <c:v>-0.73416666102906103</c:v>
                </c:pt>
                <c:pt idx="412">
                  <c:v>-0.75833332749704496</c:v>
                </c:pt>
                <c:pt idx="413">
                  <c:v>-0.77749999376634804</c:v>
                </c:pt>
                <c:pt idx="414">
                  <c:v>-0.77749999376634804</c:v>
                </c:pt>
                <c:pt idx="415">
                  <c:v>-0.77749999376634804</c:v>
                </c:pt>
                <c:pt idx="416">
                  <c:v>-0.77749999376634804</c:v>
                </c:pt>
                <c:pt idx="417">
                  <c:v>-0.76666666058202604</c:v>
                </c:pt>
                <c:pt idx="418">
                  <c:v>-0.75166666097938994</c:v>
                </c:pt>
                <c:pt idx="419">
                  <c:v>-0.74083332779506905</c:v>
                </c:pt>
                <c:pt idx="420">
                  <c:v>-0.74083332779506905</c:v>
                </c:pt>
                <c:pt idx="421">
                  <c:v>-0.74083332779506905</c:v>
                </c:pt>
                <c:pt idx="422">
                  <c:v>-0.760833327596387</c:v>
                </c:pt>
                <c:pt idx="423">
                  <c:v>-0.78499999406437104</c:v>
                </c:pt>
                <c:pt idx="424">
                  <c:v>-0.80833332700034</c:v>
                </c:pt>
                <c:pt idx="425">
                  <c:v>-0.82499999317030104</c:v>
                </c:pt>
                <c:pt idx="426">
                  <c:v>-0.82499999317030104</c:v>
                </c:pt>
                <c:pt idx="427">
                  <c:v>-0.82499999317030104</c:v>
                </c:pt>
                <c:pt idx="428">
                  <c:v>-0.81333332670231695</c:v>
                </c:pt>
                <c:pt idx="429">
                  <c:v>-0.79666666003565001</c:v>
                </c:pt>
                <c:pt idx="430">
                  <c:v>-0.77749999277293702</c:v>
                </c:pt>
                <c:pt idx="431">
                  <c:v>-0.75749999197820805</c:v>
                </c:pt>
                <c:pt idx="432">
                  <c:v>-0.73999999177952602</c:v>
                </c:pt>
                <c:pt idx="433">
                  <c:v>-0.72916665859520502</c:v>
                </c:pt>
                <c:pt idx="434">
                  <c:v>-0.72916665859520502</c:v>
                </c:pt>
                <c:pt idx="435">
                  <c:v>-0.72916665859520502</c:v>
                </c:pt>
                <c:pt idx="436">
                  <c:v>-0.72916665859520502</c:v>
                </c:pt>
                <c:pt idx="437">
                  <c:v>-0.72916665859520502</c:v>
                </c:pt>
                <c:pt idx="438">
                  <c:v>-0.72916665859520502</c:v>
                </c:pt>
                <c:pt idx="439">
                  <c:v>-0.71916665819783998</c:v>
                </c:pt>
                <c:pt idx="440">
                  <c:v>-0.71916665819783998</c:v>
                </c:pt>
                <c:pt idx="441">
                  <c:v>-0.71916665819783998</c:v>
                </c:pt>
                <c:pt idx="442">
                  <c:v>-0.71916665819783998</c:v>
                </c:pt>
                <c:pt idx="443">
                  <c:v>-0.70916665780047605</c:v>
                </c:pt>
                <c:pt idx="444">
                  <c:v>-0.70916665780047605</c:v>
                </c:pt>
                <c:pt idx="445">
                  <c:v>-0.70916665780047605</c:v>
                </c:pt>
                <c:pt idx="446">
                  <c:v>-0.70916665780047605</c:v>
                </c:pt>
                <c:pt idx="447">
                  <c:v>-0.70916665780047605</c:v>
                </c:pt>
                <c:pt idx="448">
                  <c:v>-0.70916665780047605</c:v>
                </c:pt>
                <c:pt idx="449">
                  <c:v>-0.72749999103446805</c:v>
                </c:pt>
                <c:pt idx="450">
                  <c:v>-0.75416665710508801</c:v>
                </c:pt>
                <c:pt idx="451">
                  <c:v>-0.78416665631035998</c:v>
                </c:pt>
                <c:pt idx="452">
                  <c:v>-0.80916665631036</c:v>
                </c:pt>
                <c:pt idx="453">
                  <c:v>-0.82166665680706497</c:v>
                </c:pt>
                <c:pt idx="454">
                  <c:v>-0.82166665680706497</c:v>
                </c:pt>
                <c:pt idx="455">
                  <c:v>-0.80416665660838305</c:v>
                </c:pt>
                <c:pt idx="456">
                  <c:v>-0.776666657005747</c:v>
                </c:pt>
                <c:pt idx="457">
                  <c:v>-0.74916665740311195</c:v>
                </c:pt>
                <c:pt idx="458">
                  <c:v>-0.73083332416911995</c:v>
                </c:pt>
                <c:pt idx="459">
                  <c:v>-0.73083332416911995</c:v>
                </c:pt>
                <c:pt idx="460">
                  <c:v>-0.74249999125798605</c:v>
                </c:pt>
                <c:pt idx="461">
                  <c:v>-0.766666658719381</c:v>
                </c:pt>
                <c:pt idx="462">
                  <c:v>-0.79416665931542696</c:v>
                </c:pt>
                <c:pt idx="463">
                  <c:v>-0.81583332618077598</c:v>
                </c:pt>
                <c:pt idx="464">
                  <c:v>-0.82666665961345098</c:v>
                </c:pt>
                <c:pt idx="465">
                  <c:v>-0.82666665961345098</c:v>
                </c:pt>
                <c:pt idx="466">
                  <c:v>-0.82666665961345098</c:v>
                </c:pt>
                <c:pt idx="467">
                  <c:v>-0.82666665961345098</c:v>
                </c:pt>
                <c:pt idx="468">
                  <c:v>-0.82666665961345098</c:v>
                </c:pt>
                <c:pt idx="469">
                  <c:v>-0.82666665961345098</c:v>
                </c:pt>
                <c:pt idx="470">
                  <c:v>-0.82666665961345098</c:v>
                </c:pt>
                <c:pt idx="471">
                  <c:v>-0.82666665961345098</c:v>
                </c:pt>
                <c:pt idx="472">
                  <c:v>-0.82666665961345098</c:v>
                </c:pt>
                <c:pt idx="473">
                  <c:v>-0.82666665961345098</c:v>
                </c:pt>
                <c:pt idx="474">
                  <c:v>-0.82666665961345098</c:v>
                </c:pt>
                <c:pt idx="475">
                  <c:v>-0.82666665961345098</c:v>
                </c:pt>
                <c:pt idx="476">
                  <c:v>-0.82666665961345098</c:v>
                </c:pt>
                <c:pt idx="477">
                  <c:v>-0.83916665986180305</c:v>
                </c:pt>
                <c:pt idx="478">
                  <c:v>-0.86166666025916805</c:v>
                </c:pt>
                <c:pt idx="479">
                  <c:v>-0.88916666085521401</c:v>
                </c:pt>
                <c:pt idx="480">
                  <c:v>-0.91583332791924499</c:v>
                </c:pt>
                <c:pt idx="481">
                  <c:v>-0.937499994784594</c:v>
                </c:pt>
                <c:pt idx="482">
                  <c:v>-0.95166666184862503</c:v>
                </c:pt>
                <c:pt idx="483">
                  <c:v>-0.95166666184862503</c:v>
                </c:pt>
                <c:pt idx="484">
                  <c:v>-0.95166666184862503</c:v>
                </c:pt>
                <c:pt idx="485">
                  <c:v>-0.95166666184862503</c:v>
                </c:pt>
                <c:pt idx="486">
                  <c:v>-0.95166666184862503</c:v>
                </c:pt>
                <c:pt idx="487">
                  <c:v>-0.95166666184862503</c:v>
                </c:pt>
                <c:pt idx="488">
                  <c:v>-0.97166666214664799</c:v>
                </c:pt>
                <c:pt idx="489">
                  <c:v>-1.0066666615505999</c:v>
                </c:pt>
                <c:pt idx="490">
                  <c:v>-1.05916666115324</c:v>
                </c:pt>
                <c:pt idx="491">
                  <c:v>-1.1249999932944801</c:v>
                </c:pt>
                <c:pt idx="492">
                  <c:v>-1.1558333250383499</c:v>
                </c:pt>
                <c:pt idx="493">
                  <c:v>-1.1558333250383499</c:v>
                </c:pt>
                <c:pt idx="494">
                  <c:v>-1.13499999170502</c:v>
                </c:pt>
                <c:pt idx="495">
                  <c:v>-1.09416665757696</c:v>
                </c:pt>
                <c:pt idx="496">
                  <c:v>-1.04333332305153</c:v>
                </c:pt>
                <c:pt idx="497">
                  <c:v>-0.99249998852610599</c:v>
                </c:pt>
                <c:pt idx="498">
                  <c:v>-0.95083332185943903</c:v>
                </c:pt>
                <c:pt idx="499">
                  <c:v>-0.92333332225680398</c:v>
                </c:pt>
                <c:pt idx="500">
                  <c:v>-0.91083332176009801</c:v>
                </c:pt>
                <c:pt idx="501">
                  <c:v>-0.91083332176009801</c:v>
                </c:pt>
                <c:pt idx="502">
                  <c:v>-0.91083332176009801</c:v>
                </c:pt>
                <c:pt idx="503">
                  <c:v>-0.91083332176009801</c:v>
                </c:pt>
                <c:pt idx="504">
                  <c:v>-0.92166665519277302</c:v>
                </c:pt>
                <c:pt idx="505">
                  <c:v>-0.93416665519277298</c:v>
                </c:pt>
                <c:pt idx="506">
                  <c:v>-0.94833332176009799</c:v>
                </c:pt>
                <c:pt idx="507">
                  <c:v>-0.96333332136273397</c:v>
                </c:pt>
                <c:pt idx="508">
                  <c:v>-0.97749998793005899</c:v>
                </c:pt>
                <c:pt idx="509">
                  <c:v>-0.98999998793005894</c:v>
                </c:pt>
                <c:pt idx="510">
                  <c:v>-0.98999998793005894</c:v>
                </c:pt>
                <c:pt idx="511">
                  <c:v>-0.98999998793005894</c:v>
                </c:pt>
                <c:pt idx="512">
                  <c:v>-0.98999998793005894</c:v>
                </c:pt>
                <c:pt idx="513">
                  <c:v>-0.98999998793005894</c:v>
                </c:pt>
                <c:pt idx="514">
                  <c:v>-0.97583332136273404</c:v>
                </c:pt>
                <c:pt idx="515">
                  <c:v>-0.95916665469606699</c:v>
                </c:pt>
                <c:pt idx="516">
                  <c:v>-0.944166654596726</c:v>
                </c:pt>
                <c:pt idx="517">
                  <c:v>-0.93249998763203601</c:v>
                </c:pt>
                <c:pt idx="518">
                  <c:v>-0.93249998763203601</c:v>
                </c:pt>
                <c:pt idx="519">
                  <c:v>-0.93249998763203601</c:v>
                </c:pt>
                <c:pt idx="520">
                  <c:v>-0.93249998763203601</c:v>
                </c:pt>
                <c:pt idx="521">
                  <c:v>-0.93249998763203601</c:v>
                </c:pt>
                <c:pt idx="522">
                  <c:v>-0.93249998763203601</c:v>
                </c:pt>
                <c:pt idx="523">
                  <c:v>-0.93249998763203601</c:v>
                </c:pt>
                <c:pt idx="524">
                  <c:v>-0.93249998763203601</c:v>
                </c:pt>
                <c:pt idx="525">
                  <c:v>-0.93249998763203601</c:v>
                </c:pt>
                <c:pt idx="526">
                  <c:v>-0.93249998763203601</c:v>
                </c:pt>
                <c:pt idx="527">
                  <c:v>-0.93249998763203601</c:v>
                </c:pt>
                <c:pt idx="528">
                  <c:v>-0.93249998763203601</c:v>
                </c:pt>
                <c:pt idx="529">
                  <c:v>-0.93249998763203601</c:v>
                </c:pt>
                <c:pt idx="530">
                  <c:v>-0.93249998763203601</c:v>
                </c:pt>
                <c:pt idx="531">
                  <c:v>-0.93249998763203601</c:v>
                </c:pt>
                <c:pt idx="532">
                  <c:v>-0.93249998763203601</c:v>
                </c:pt>
                <c:pt idx="533">
                  <c:v>-0.94333332106471102</c:v>
                </c:pt>
                <c:pt idx="534">
                  <c:v>-0.95499998753269499</c:v>
                </c:pt>
                <c:pt idx="535">
                  <c:v>-0.96583332096537</c:v>
                </c:pt>
                <c:pt idx="536">
                  <c:v>-0.96583332096537</c:v>
                </c:pt>
                <c:pt idx="537">
                  <c:v>-0.96583332096537</c:v>
                </c:pt>
                <c:pt idx="538">
                  <c:v>-0.96583332096537</c:v>
                </c:pt>
                <c:pt idx="539">
                  <c:v>-0.96583332096537</c:v>
                </c:pt>
                <c:pt idx="540">
                  <c:v>-0.96583332096537</c:v>
                </c:pt>
                <c:pt idx="541">
                  <c:v>-0.96583332096537</c:v>
                </c:pt>
                <c:pt idx="542">
                  <c:v>-0.96583332096537</c:v>
                </c:pt>
                <c:pt idx="543">
                  <c:v>-0.95499998753269499</c:v>
                </c:pt>
                <c:pt idx="544">
                  <c:v>-0.94249998753269504</c:v>
                </c:pt>
                <c:pt idx="545">
                  <c:v>-0.93166665410002103</c:v>
                </c:pt>
                <c:pt idx="546">
                  <c:v>-0.93166665410002103</c:v>
                </c:pt>
                <c:pt idx="547">
                  <c:v>-0.93166665410002103</c:v>
                </c:pt>
                <c:pt idx="548">
                  <c:v>-0.93166665410002103</c:v>
                </c:pt>
                <c:pt idx="549">
                  <c:v>-0.94916665429870295</c:v>
                </c:pt>
                <c:pt idx="550">
                  <c:v>-0.96916665509343103</c:v>
                </c:pt>
                <c:pt idx="551">
                  <c:v>-0.98666665529211395</c:v>
                </c:pt>
                <c:pt idx="552">
                  <c:v>-0.98666665529211395</c:v>
                </c:pt>
                <c:pt idx="553">
                  <c:v>-0.98666665529211395</c:v>
                </c:pt>
                <c:pt idx="554">
                  <c:v>-0.98666665529211395</c:v>
                </c:pt>
                <c:pt idx="555">
                  <c:v>-0.97416665529211399</c:v>
                </c:pt>
                <c:pt idx="556">
                  <c:v>-0.95999998872478798</c:v>
                </c:pt>
                <c:pt idx="557">
                  <c:v>-0.94749998872478802</c:v>
                </c:pt>
                <c:pt idx="558">
                  <c:v>-0.94749998872478802</c:v>
                </c:pt>
                <c:pt idx="559">
                  <c:v>-0.94749998872478802</c:v>
                </c:pt>
                <c:pt idx="560">
                  <c:v>-0.94749998872478802</c:v>
                </c:pt>
                <c:pt idx="561">
                  <c:v>-0.95833332215746303</c:v>
                </c:pt>
                <c:pt idx="562">
                  <c:v>-0.97083332215746299</c:v>
                </c:pt>
                <c:pt idx="563">
                  <c:v>-0.97083332215746299</c:v>
                </c:pt>
                <c:pt idx="564">
                  <c:v>-0.97083332215746299</c:v>
                </c:pt>
                <c:pt idx="565">
                  <c:v>-0.97083332215746299</c:v>
                </c:pt>
                <c:pt idx="566">
                  <c:v>-0.96083332200845095</c:v>
                </c:pt>
                <c:pt idx="567">
                  <c:v>-0.94666665544112505</c:v>
                </c:pt>
                <c:pt idx="568">
                  <c:v>-0.93083332230647398</c:v>
                </c:pt>
                <c:pt idx="569">
                  <c:v>-0.91249998857577697</c:v>
                </c:pt>
                <c:pt idx="570">
                  <c:v>-0.89333332131306298</c:v>
                </c:pt>
                <c:pt idx="571">
                  <c:v>-0.87499998758236597</c:v>
                </c:pt>
                <c:pt idx="572">
                  <c:v>-0.85749998738368405</c:v>
                </c:pt>
                <c:pt idx="573">
                  <c:v>-0.84333332081635803</c:v>
                </c:pt>
                <c:pt idx="574">
                  <c:v>-0.84333332081635803</c:v>
                </c:pt>
                <c:pt idx="575">
                  <c:v>-0.84333332081635803</c:v>
                </c:pt>
                <c:pt idx="576">
                  <c:v>-0.85333332096536996</c:v>
                </c:pt>
                <c:pt idx="577">
                  <c:v>-0.86916665459672604</c:v>
                </c:pt>
                <c:pt idx="578">
                  <c:v>-0.89083332146207495</c:v>
                </c:pt>
                <c:pt idx="579">
                  <c:v>-0.91749998852610604</c:v>
                </c:pt>
                <c:pt idx="580">
                  <c:v>-0.948333322256804</c:v>
                </c:pt>
                <c:pt idx="581">
                  <c:v>-0.98166665559013699</c:v>
                </c:pt>
                <c:pt idx="582">
                  <c:v>-1.01333332185944</c:v>
                </c:pt>
                <c:pt idx="583">
                  <c:v>-1.0383333218594399</c:v>
                </c:pt>
                <c:pt idx="584">
                  <c:v>-1.0541666554908</c:v>
                </c:pt>
                <c:pt idx="585">
                  <c:v>-1.0541666554908</c:v>
                </c:pt>
                <c:pt idx="586">
                  <c:v>-1.0541666554908</c:v>
                </c:pt>
                <c:pt idx="587">
                  <c:v>-1.04083332195878</c:v>
                </c:pt>
                <c:pt idx="588">
                  <c:v>-1.0224999882280801</c:v>
                </c:pt>
                <c:pt idx="589">
                  <c:v>-1.00249998743335</c:v>
                </c:pt>
                <c:pt idx="590">
                  <c:v>-0.98499998723467197</c:v>
                </c:pt>
                <c:pt idx="591">
                  <c:v>-0.97166665419936205</c:v>
                </c:pt>
                <c:pt idx="592">
                  <c:v>-0.97166665419936205</c:v>
                </c:pt>
                <c:pt idx="593">
                  <c:v>-0.97166665419936205</c:v>
                </c:pt>
                <c:pt idx="594">
                  <c:v>-0.97166665419936205</c:v>
                </c:pt>
                <c:pt idx="595">
                  <c:v>-0.97166665419936205</c:v>
                </c:pt>
                <c:pt idx="596">
                  <c:v>-0.97166665419936205</c:v>
                </c:pt>
                <c:pt idx="597">
                  <c:v>-0.98333332066734602</c:v>
                </c:pt>
                <c:pt idx="598">
                  <c:v>-1.0008333208660301</c:v>
                </c:pt>
                <c:pt idx="599">
                  <c:v>-1.01999998812874</c:v>
                </c:pt>
                <c:pt idx="600">
                  <c:v>-1.03499998822808</c:v>
                </c:pt>
                <c:pt idx="601">
                  <c:v>-1.03499998822808</c:v>
                </c:pt>
                <c:pt idx="602">
                  <c:v>-1.03499998822808</c:v>
                </c:pt>
                <c:pt idx="603">
                  <c:v>-1.03499998822808</c:v>
                </c:pt>
                <c:pt idx="604">
                  <c:v>-1.03499998822808</c:v>
                </c:pt>
                <c:pt idx="605">
                  <c:v>-1.03499998822808</c:v>
                </c:pt>
                <c:pt idx="606">
                  <c:v>-1.03499998822808</c:v>
                </c:pt>
                <c:pt idx="607">
                  <c:v>-1.03499998822808</c:v>
                </c:pt>
                <c:pt idx="608">
                  <c:v>-1.04999998832742</c:v>
                </c:pt>
                <c:pt idx="609">
                  <c:v>-1.0749999883274199</c:v>
                </c:pt>
                <c:pt idx="610">
                  <c:v>-1.0983333212633899</c:v>
                </c:pt>
                <c:pt idx="611">
                  <c:v>-1.11666665400068</c:v>
                </c:pt>
                <c:pt idx="612">
                  <c:v>-1.127499987185</c:v>
                </c:pt>
                <c:pt idx="613">
                  <c:v>-1.127499987185</c:v>
                </c:pt>
                <c:pt idx="614">
                  <c:v>-1.127499987185</c:v>
                </c:pt>
                <c:pt idx="615">
                  <c:v>-1.127499987185</c:v>
                </c:pt>
                <c:pt idx="616">
                  <c:v>-1.127499987185</c:v>
                </c:pt>
                <c:pt idx="617">
                  <c:v>-1.127499987185</c:v>
                </c:pt>
                <c:pt idx="618">
                  <c:v>-1.127499987185</c:v>
                </c:pt>
                <c:pt idx="619">
                  <c:v>-1.127499987185</c:v>
                </c:pt>
                <c:pt idx="620">
                  <c:v>-1.127499987185</c:v>
                </c:pt>
                <c:pt idx="621">
                  <c:v>-1.127499987185</c:v>
                </c:pt>
                <c:pt idx="622">
                  <c:v>-1.1374999875823699</c:v>
                </c:pt>
                <c:pt idx="623">
                  <c:v>-1.1374999875823699</c:v>
                </c:pt>
                <c:pt idx="624">
                  <c:v>-1.1374999875823699</c:v>
                </c:pt>
                <c:pt idx="625">
                  <c:v>-1.1374999875823699</c:v>
                </c:pt>
                <c:pt idx="626">
                  <c:v>-1.1224999874830299</c:v>
                </c:pt>
                <c:pt idx="627">
                  <c:v>-1.10166665414969</c:v>
                </c:pt>
                <c:pt idx="628">
                  <c:v>-1.0766666541496901</c:v>
                </c:pt>
                <c:pt idx="629">
                  <c:v>-1.05166665414969</c:v>
                </c:pt>
                <c:pt idx="630">
                  <c:v>-1.0341666544477199</c:v>
                </c:pt>
                <c:pt idx="631">
                  <c:v>-1.0341666544477199</c:v>
                </c:pt>
                <c:pt idx="632">
                  <c:v>-1.0341666544477199</c:v>
                </c:pt>
                <c:pt idx="633">
                  <c:v>-1.0508333211143801</c:v>
                </c:pt>
                <c:pt idx="634">
                  <c:v>-1.0699999883770901</c:v>
                </c:pt>
                <c:pt idx="635">
                  <c:v>-1.0899999891718199</c:v>
                </c:pt>
                <c:pt idx="636">
                  <c:v>-1.10999998996655</c:v>
                </c:pt>
                <c:pt idx="637">
                  <c:v>-1.1274999901652301</c:v>
                </c:pt>
                <c:pt idx="638">
                  <c:v>-1.1391666566332199</c:v>
                </c:pt>
                <c:pt idx="639">
                  <c:v>-1.1391666566332199</c:v>
                </c:pt>
                <c:pt idx="640">
                  <c:v>-1.1391666566332199</c:v>
                </c:pt>
                <c:pt idx="641">
                  <c:v>-1.1391666566332199</c:v>
                </c:pt>
                <c:pt idx="642">
                  <c:v>-1.1283333232005399</c:v>
                </c:pt>
                <c:pt idx="643">
                  <c:v>-1.1174999897678699</c:v>
                </c:pt>
                <c:pt idx="644">
                  <c:v>-1.1174999897678699</c:v>
                </c:pt>
                <c:pt idx="645">
                  <c:v>-1.1174999897678699</c:v>
                </c:pt>
                <c:pt idx="646">
                  <c:v>-1.1174999897678699</c:v>
                </c:pt>
                <c:pt idx="647">
                  <c:v>-1.1174999897678699</c:v>
                </c:pt>
                <c:pt idx="648">
                  <c:v>-1.1174999897678699</c:v>
                </c:pt>
                <c:pt idx="649">
                  <c:v>-1.1174999897678699</c:v>
                </c:pt>
                <c:pt idx="650">
                  <c:v>-1.1174999897678699</c:v>
                </c:pt>
                <c:pt idx="651">
                  <c:v>-1.1174999897678699</c:v>
                </c:pt>
                <c:pt idx="652">
                  <c:v>-1.1174999897678699</c:v>
                </c:pt>
                <c:pt idx="653">
                  <c:v>-1.1174999897678699</c:v>
                </c:pt>
                <c:pt idx="654">
                  <c:v>-1.1174999897678699</c:v>
                </c:pt>
                <c:pt idx="655">
                  <c:v>-1.1174999897678699</c:v>
                </c:pt>
                <c:pt idx="656">
                  <c:v>-1.1174999897678699</c:v>
                </c:pt>
                <c:pt idx="657">
                  <c:v>-1.1174999897678699</c:v>
                </c:pt>
                <c:pt idx="658">
                  <c:v>-1.1174999897678699</c:v>
                </c:pt>
                <c:pt idx="659">
                  <c:v>-1.1174999897678699</c:v>
                </c:pt>
                <c:pt idx="660">
                  <c:v>-1.1174999897678699</c:v>
                </c:pt>
                <c:pt idx="661">
                  <c:v>-1.1174999897678699</c:v>
                </c:pt>
                <c:pt idx="662">
                  <c:v>-1.1174999897678699</c:v>
                </c:pt>
                <c:pt idx="663">
                  <c:v>-1.1174999897678699</c:v>
                </c:pt>
                <c:pt idx="664">
                  <c:v>-1.1174999897678699</c:v>
                </c:pt>
                <c:pt idx="665">
                  <c:v>-1.1308333228031799</c:v>
                </c:pt>
                <c:pt idx="666">
                  <c:v>-1.1458333224058199</c:v>
                </c:pt>
                <c:pt idx="667">
                  <c:v>-1.1599999889731401</c:v>
                </c:pt>
                <c:pt idx="668">
                  <c:v>-1.16999998912215</c:v>
                </c:pt>
                <c:pt idx="669">
                  <c:v>-1.16999998912215</c:v>
                </c:pt>
                <c:pt idx="670">
                  <c:v>-1.16999998912215</c:v>
                </c:pt>
                <c:pt idx="671">
                  <c:v>-1.15749998912215</c:v>
                </c:pt>
                <c:pt idx="672">
                  <c:v>-1.1391666553914599</c:v>
                </c:pt>
                <c:pt idx="673">
                  <c:v>-1.12083332166076</c:v>
                </c:pt>
                <c:pt idx="674">
                  <c:v>-1.1091666549444199</c:v>
                </c:pt>
                <c:pt idx="675">
                  <c:v>-1.1091666549444199</c:v>
                </c:pt>
                <c:pt idx="676">
                  <c:v>-1.1091666549444199</c:v>
                </c:pt>
                <c:pt idx="677">
                  <c:v>-1.12333332151175</c:v>
                </c:pt>
                <c:pt idx="678">
                  <c:v>-1.1391666546464001</c:v>
                </c:pt>
                <c:pt idx="679">
                  <c:v>-1.1524999876817099</c:v>
                </c:pt>
                <c:pt idx="680">
                  <c:v>-1.1524999876817099</c:v>
                </c:pt>
                <c:pt idx="681">
                  <c:v>-1.1524999876817099</c:v>
                </c:pt>
                <c:pt idx="682">
                  <c:v>-1.1524999876817099</c:v>
                </c:pt>
                <c:pt idx="683">
                  <c:v>-1.1416666542490299</c:v>
                </c:pt>
                <c:pt idx="684">
                  <c:v>-1.12999998778105</c:v>
                </c:pt>
                <c:pt idx="685">
                  <c:v>-1.11916665434837</c:v>
                </c:pt>
                <c:pt idx="686">
                  <c:v>-1.11916665434837</c:v>
                </c:pt>
                <c:pt idx="687">
                  <c:v>-1.11916665434837</c:v>
                </c:pt>
                <c:pt idx="688">
                  <c:v>-1.11916665434837</c:v>
                </c:pt>
                <c:pt idx="689">
                  <c:v>-1.11916665434837</c:v>
                </c:pt>
                <c:pt idx="690">
                  <c:v>-1.11916665434837</c:v>
                </c:pt>
                <c:pt idx="691">
                  <c:v>-1.11916665434837</c:v>
                </c:pt>
                <c:pt idx="692">
                  <c:v>-1.11916665434837</c:v>
                </c:pt>
                <c:pt idx="693">
                  <c:v>-1.11916665434837</c:v>
                </c:pt>
                <c:pt idx="694">
                  <c:v>-1.12916665474574</c:v>
                </c:pt>
                <c:pt idx="695">
                  <c:v>-1.12916665474574</c:v>
                </c:pt>
                <c:pt idx="696">
                  <c:v>-1.12916665474574</c:v>
                </c:pt>
                <c:pt idx="697">
                  <c:v>-1.12916665474574</c:v>
                </c:pt>
                <c:pt idx="698">
                  <c:v>-1.12916665474574</c:v>
                </c:pt>
                <c:pt idx="699">
                  <c:v>-1.11666665474574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8C-4E08-8C76-BF9D57AFA8D3}"/>
            </c:ext>
          </c:extLst>
        </c:ser>
        <c:ser>
          <c:idx val="2"/>
          <c:order val="2"/>
          <c:tx>
            <c:v>k=0.05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Sheet1!$U$1:$U$700</c:f>
              <c:numCache>
                <c:formatCode>General</c:formatCode>
                <c:ptCount val="700"/>
                <c:pt idx="0">
                  <c:v>-8.9166667560736407E-2</c:v>
                </c:pt>
                <c:pt idx="1">
                  <c:v>-8.9166667560736407E-2</c:v>
                </c:pt>
                <c:pt idx="2">
                  <c:v>-8.9166667560736407E-2</c:v>
                </c:pt>
                <c:pt idx="3">
                  <c:v>-8.9166667560736407E-2</c:v>
                </c:pt>
                <c:pt idx="4">
                  <c:v>-8.9166667560736407E-2</c:v>
                </c:pt>
                <c:pt idx="5">
                  <c:v>-8.9166667560736407E-2</c:v>
                </c:pt>
                <c:pt idx="6">
                  <c:v>-8.9166667560736407E-2</c:v>
                </c:pt>
                <c:pt idx="7">
                  <c:v>-8.9166667560736407E-2</c:v>
                </c:pt>
                <c:pt idx="8">
                  <c:v>-8.9166667560736407E-2</c:v>
                </c:pt>
                <c:pt idx="9">
                  <c:v>-8.9166667560736407E-2</c:v>
                </c:pt>
                <c:pt idx="10">
                  <c:v>-8.9166667560736407E-2</c:v>
                </c:pt>
                <c:pt idx="11">
                  <c:v>-8.9166667560736407E-2</c:v>
                </c:pt>
                <c:pt idx="12">
                  <c:v>-8.9166667560736407E-2</c:v>
                </c:pt>
                <c:pt idx="13">
                  <c:v>-8.9166667560736407E-2</c:v>
                </c:pt>
                <c:pt idx="14">
                  <c:v>-8.9166667560736407E-2</c:v>
                </c:pt>
                <c:pt idx="15">
                  <c:v>-8.9166667560736407E-2</c:v>
                </c:pt>
                <c:pt idx="16">
                  <c:v>-8.9166667560736407E-2</c:v>
                </c:pt>
                <c:pt idx="17">
                  <c:v>-8.9166667560736407E-2</c:v>
                </c:pt>
                <c:pt idx="18">
                  <c:v>-8.9166667560736407E-2</c:v>
                </c:pt>
                <c:pt idx="19">
                  <c:v>-8.9166667560736407E-2</c:v>
                </c:pt>
                <c:pt idx="20">
                  <c:v>-8.9166667560736407E-2</c:v>
                </c:pt>
                <c:pt idx="21">
                  <c:v>-8.9166667560736407E-2</c:v>
                </c:pt>
                <c:pt idx="22">
                  <c:v>-8.9166667560736407E-2</c:v>
                </c:pt>
                <c:pt idx="23">
                  <c:v>-8.9166667560736407E-2</c:v>
                </c:pt>
                <c:pt idx="24">
                  <c:v>-8.9166667560736407E-2</c:v>
                </c:pt>
                <c:pt idx="25">
                  <c:v>-8.9166667560736407E-2</c:v>
                </c:pt>
                <c:pt idx="26">
                  <c:v>-8.9166667560736407E-2</c:v>
                </c:pt>
                <c:pt idx="27">
                  <c:v>-8.9166667560736407E-2</c:v>
                </c:pt>
                <c:pt idx="28">
                  <c:v>-8.9166667560736407E-2</c:v>
                </c:pt>
                <c:pt idx="29">
                  <c:v>-8.9166667560736407E-2</c:v>
                </c:pt>
                <c:pt idx="30">
                  <c:v>-8.9166667560736407E-2</c:v>
                </c:pt>
                <c:pt idx="31">
                  <c:v>-8.9166667560736407E-2</c:v>
                </c:pt>
                <c:pt idx="32">
                  <c:v>-8.9166667560736407E-2</c:v>
                </c:pt>
                <c:pt idx="33">
                  <c:v>-8.9166667560736407E-2</c:v>
                </c:pt>
                <c:pt idx="34">
                  <c:v>-8.9166667560736407E-2</c:v>
                </c:pt>
                <c:pt idx="35">
                  <c:v>-8.9166667560736407E-2</c:v>
                </c:pt>
                <c:pt idx="36">
                  <c:v>-8.9166667560736407E-2</c:v>
                </c:pt>
                <c:pt idx="37">
                  <c:v>-8.9166667560736407E-2</c:v>
                </c:pt>
                <c:pt idx="38">
                  <c:v>-8.9166667560736407E-2</c:v>
                </c:pt>
                <c:pt idx="39">
                  <c:v>-8.9166667560736407E-2</c:v>
                </c:pt>
                <c:pt idx="40">
                  <c:v>-8.9166667560736407E-2</c:v>
                </c:pt>
                <c:pt idx="41">
                  <c:v>-8.9166667560736407E-2</c:v>
                </c:pt>
                <c:pt idx="42">
                  <c:v>-8.9166667560736407E-2</c:v>
                </c:pt>
                <c:pt idx="43">
                  <c:v>-8.9166667560736407E-2</c:v>
                </c:pt>
                <c:pt idx="44">
                  <c:v>-8.9166667560736407E-2</c:v>
                </c:pt>
                <c:pt idx="45">
                  <c:v>-8.9166667560736407E-2</c:v>
                </c:pt>
                <c:pt idx="46">
                  <c:v>-8.9166667560736407E-2</c:v>
                </c:pt>
                <c:pt idx="47">
                  <c:v>-8.9166667560736407E-2</c:v>
                </c:pt>
                <c:pt idx="48">
                  <c:v>-8.9166667560736407E-2</c:v>
                </c:pt>
                <c:pt idx="49">
                  <c:v>-8.9166667560736407E-2</c:v>
                </c:pt>
                <c:pt idx="50">
                  <c:v>-8.9166667560736407E-2</c:v>
                </c:pt>
                <c:pt idx="51">
                  <c:v>-8.9166667560736407E-2</c:v>
                </c:pt>
                <c:pt idx="52">
                  <c:v>-8.9166667560736407E-2</c:v>
                </c:pt>
                <c:pt idx="53">
                  <c:v>-8.9166667560736407E-2</c:v>
                </c:pt>
                <c:pt idx="54">
                  <c:v>-8.9166667560736407E-2</c:v>
                </c:pt>
                <c:pt idx="55">
                  <c:v>-8.9166667560736407E-2</c:v>
                </c:pt>
                <c:pt idx="56">
                  <c:v>-8.9166667560736407E-2</c:v>
                </c:pt>
                <c:pt idx="57">
                  <c:v>-8.9166667560736407E-2</c:v>
                </c:pt>
                <c:pt idx="58">
                  <c:v>-8.9166667560736407E-2</c:v>
                </c:pt>
                <c:pt idx="59">
                  <c:v>-8.9166667560736407E-2</c:v>
                </c:pt>
                <c:pt idx="60">
                  <c:v>-8.9166667560736407E-2</c:v>
                </c:pt>
                <c:pt idx="61">
                  <c:v>-8.9166667560736407E-2</c:v>
                </c:pt>
                <c:pt idx="62">
                  <c:v>-8.9166667560736407E-2</c:v>
                </c:pt>
                <c:pt idx="63">
                  <c:v>-8.9166667560736407E-2</c:v>
                </c:pt>
                <c:pt idx="64">
                  <c:v>-8.9166667560736407E-2</c:v>
                </c:pt>
                <c:pt idx="65">
                  <c:v>-8.9166667560736407E-2</c:v>
                </c:pt>
                <c:pt idx="66">
                  <c:v>-8.9166667560736407E-2</c:v>
                </c:pt>
                <c:pt idx="67">
                  <c:v>-8.9166667560736407E-2</c:v>
                </c:pt>
                <c:pt idx="68">
                  <c:v>-8.9166667560736407E-2</c:v>
                </c:pt>
                <c:pt idx="69">
                  <c:v>-8.9166667560736407E-2</c:v>
                </c:pt>
                <c:pt idx="70">
                  <c:v>-8.9166667560736407E-2</c:v>
                </c:pt>
                <c:pt idx="71">
                  <c:v>-8.9166667560736407E-2</c:v>
                </c:pt>
                <c:pt idx="72">
                  <c:v>-8.9166667560736407E-2</c:v>
                </c:pt>
                <c:pt idx="73">
                  <c:v>-8.9166667560736407E-2</c:v>
                </c:pt>
                <c:pt idx="74">
                  <c:v>-8.9166667560736407E-2</c:v>
                </c:pt>
                <c:pt idx="75">
                  <c:v>-8.9166667560736407E-2</c:v>
                </c:pt>
                <c:pt idx="76">
                  <c:v>-8.9166667560736407E-2</c:v>
                </c:pt>
                <c:pt idx="77">
                  <c:v>-8.9166667560736407E-2</c:v>
                </c:pt>
                <c:pt idx="78">
                  <c:v>-8.9166667560736407E-2</c:v>
                </c:pt>
                <c:pt idx="79">
                  <c:v>-8.9166667560736407E-2</c:v>
                </c:pt>
                <c:pt idx="80">
                  <c:v>-8.9166667560736407E-2</c:v>
                </c:pt>
                <c:pt idx="81">
                  <c:v>-8.9166667560736407E-2</c:v>
                </c:pt>
                <c:pt idx="82">
                  <c:v>-8.9166667560736407E-2</c:v>
                </c:pt>
                <c:pt idx="83">
                  <c:v>-8.9166667560736407E-2</c:v>
                </c:pt>
                <c:pt idx="84">
                  <c:v>-8.9166667560736407E-2</c:v>
                </c:pt>
                <c:pt idx="85">
                  <c:v>-8.9166667560736407E-2</c:v>
                </c:pt>
                <c:pt idx="86">
                  <c:v>-8.9166667560736407E-2</c:v>
                </c:pt>
                <c:pt idx="87">
                  <c:v>-8.9166667560736407E-2</c:v>
                </c:pt>
                <c:pt idx="88">
                  <c:v>-8.9166667560736407E-2</c:v>
                </c:pt>
                <c:pt idx="89">
                  <c:v>-8.9166667560736407E-2</c:v>
                </c:pt>
                <c:pt idx="90">
                  <c:v>-8.9166667560736407E-2</c:v>
                </c:pt>
                <c:pt idx="91">
                  <c:v>-8.9166667560736407E-2</c:v>
                </c:pt>
                <c:pt idx="92">
                  <c:v>-8.9166667560736407E-2</c:v>
                </c:pt>
                <c:pt idx="93">
                  <c:v>-8.9166667560736407E-2</c:v>
                </c:pt>
                <c:pt idx="94">
                  <c:v>-8.9166667560736407E-2</c:v>
                </c:pt>
                <c:pt idx="95">
                  <c:v>-8.9166667560736407E-2</c:v>
                </c:pt>
                <c:pt idx="96">
                  <c:v>-8.9166667560736407E-2</c:v>
                </c:pt>
                <c:pt idx="97">
                  <c:v>-8.9166667560736407E-2</c:v>
                </c:pt>
                <c:pt idx="98">
                  <c:v>-8.9166667560736407E-2</c:v>
                </c:pt>
                <c:pt idx="99">
                  <c:v>-8.9166667560736407E-2</c:v>
                </c:pt>
                <c:pt idx="100">
                  <c:v>-8.9166667560736407E-2</c:v>
                </c:pt>
                <c:pt idx="101">
                  <c:v>-8.9166667560736407E-2</c:v>
                </c:pt>
                <c:pt idx="102">
                  <c:v>-8.9166667560736407E-2</c:v>
                </c:pt>
                <c:pt idx="103">
                  <c:v>-8.9166667560736407E-2</c:v>
                </c:pt>
                <c:pt idx="104">
                  <c:v>-8.9166667560736407E-2</c:v>
                </c:pt>
                <c:pt idx="105">
                  <c:v>-8.9166667560736407E-2</c:v>
                </c:pt>
                <c:pt idx="106">
                  <c:v>-8.9166667560736407E-2</c:v>
                </c:pt>
                <c:pt idx="107">
                  <c:v>-8.9166667560736407E-2</c:v>
                </c:pt>
                <c:pt idx="108">
                  <c:v>-8.9166667560736407E-2</c:v>
                </c:pt>
                <c:pt idx="109">
                  <c:v>-8.9166667560736407E-2</c:v>
                </c:pt>
                <c:pt idx="110">
                  <c:v>-8.9166667560736407E-2</c:v>
                </c:pt>
                <c:pt idx="111">
                  <c:v>-8.9166667560736407E-2</c:v>
                </c:pt>
                <c:pt idx="112">
                  <c:v>-8.9166667560736407E-2</c:v>
                </c:pt>
                <c:pt idx="113">
                  <c:v>-8.9166667560736407E-2</c:v>
                </c:pt>
                <c:pt idx="114">
                  <c:v>-8.9166667560736407E-2</c:v>
                </c:pt>
                <c:pt idx="115">
                  <c:v>-8.9166667560736407E-2</c:v>
                </c:pt>
                <c:pt idx="116">
                  <c:v>-8.9166667560736407E-2</c:v>
                </c:pt>
                <c:pt idx="117">
                  <c:v>-8.9166667560736407E-2</c:v>
                </c:pt>
                <c:pt idx="118">
                  <c:v>-8.9166667560736407E-2</c:v>
                </c:pt>
                <c:pt idx="119">
                  <c:v>-8.9166667560736407E-2</c:v>
                </c:pt>
                <c:pt idx="120">
                  <c:v>-8.9166667560736407E-2</c:v>
                </c:pt>
                <c:pt idx="121">
                  <c:v>-8.9166667560736407E-2</c:v>
                </c:pt>
                <c:pt idx="122">
                  <c:v>-8.9166667560736407E-2</c:v>
                </c:pt>
                <c:pt idx="123">
                  <c:v>-8.9166667560736407E-2</c:v>
                </c:pt>
                <c:pt idx="124">
                  <c:v>-8.9166667560736407E-2</c:v>
                </c:pt>
                <c:pt idx="125">
                  <c:v>-8.9166667560736407E-2</c:v>
                </c:pt>
                <c:pt idx="126">
                  <c:v>-8.9166667560736407E-2</c:v>
                </c:pt>
                <c:pt idx="127">
                  <c:v>-8.9166667560736407E-2</c:v>
                </c:pt>
                <c:pt idx="128">
                  <c:v>-8.9166667560736407E-2</c:v>
                </c:pt>
                <c:pt idx="129">
                  <c:v>-8.9166667560736407E-2</c:v>
                </c:pt>
                <c:pt idx="130">
                  <c:v>-8.9166667560736407E-2</c:v>
                </c:pt>
                <c:pt idx="131">
                  <c:v>-8.9166667560736407E-2</c:v>
                </c:pt>
                <c:pt idx="132">
                  <c:v>-8.9166667560736407E-2</c:v>
                </c:pt>
                <c:pt idx="133">
                  <c:v>-8.9166667560736407E-2</c:v>
                </c:pt>
                <c:pt idx="134">
                  <c:v>-8.9166667560736407E-2</c:v>
                </c:pt>
                <c:pt idx="135">
                  <c:v>-8.9166667560736407E-2</c:v>
                </c:pt>
                <c:pt idx="136">
                  <c:v>-8.9166667560736407E-2</c:v>
                </c:pt>
                <c:pt idx="137">
                  <c:v>-8.9166667560736407E-2</c:v>
                </c:pt>
                <c:pt idx="138">
                  <c:v>-8.9166667560736407E-2</c:v>
                </c:pt>
                <c:pt idx="139">
                  <c:v>-8.9166667560736407E-2</c:v>
                </c:pt>
                <c:pt idx="140">
                  <c:v>-8.9166667560736407E-2</c:v>
                </c:pt>
                <c:pt idx="141">
                  <c:v>-8.9166667560736407E-2</c:v>
                </c:pt>
                <c:pt idx="142">
                  <c:v>-8.9166667560736407E-2</c:v>
                </c:pt>
                <c:pt idx="143">
                  <c:v>-8.9166667560736407E-2</c:v>
                </c:pt>
                <c:pt idx="144">
                  <c:v>-8.9166667560736407E-2</c:v>
                </c:pt>
                <c:pt idx="145">
                  <c:v>-8.9166667560736407E-2</c:v>
                </c:pt>
                <c:pt idx="146">
                  <c:v>-8.9166667560736407E-2</c:v>
                </c:pt>
                <c:pt idx="147">
                  <c:v>-8.9166667560736407E-2</c:v>
                </c:pt>
                <c:pt idx="148">
                  <c:v>-8.9166667560736407E-2</c:v>
                </c:pt>
                <c:pt idx="149">
                  <c:v>-8.9166667560736407E-2</c:v>
                </c:pt>
                <c:pt idx="150">
                  <c:v>-8.9166667560736407E-2</c:v>
                </c:pt>
                <c:pt idx="151">
                  <c:v>-8.9166667560736407E-2</c:v>
                </c:pt>
                <c:pt idx="152">
                  <c:v>-8.9166667560736407E-2</c:v>
                </c:pt>
                <c:pt idx="153">
                  <c:v>-8.9166667560736407E-2</c:v>
                </c:pt>
                <c:pt idx="154">
                  <c:v>-8.9166667560736407E-2</c:v>
                </c:pt>
                <c:pt idx="155">
                  <c:v>-8.9166667560736407E-2</c:v>
                </c:pt>
                <c:pt idx="156">
                  <c:v>-8.9166667560736407E-2</c:v>
                </c:pt>
                <c:pt idx="157">
                  <c:v>-8.9166667560736407E-2</c:v>
                </c:pt>
                <c:pt idx="158">
                  <c:v>-8.9166667560736407E-2</c:v>
                </c:pt>
                <c:pt idx="159">
                  <c:v>-8.9166667560736407E-2</c:v>
                </c:pt>
                <c:pt idx="160">
                  <c:v>-8.9166667560736407E-2</c:v>
                </c:pt>
                <c:pt idx="161">
                  <c:v>-8.9166667560736407E-2</c:v>
                </c:pt>
                <c:pt idx="162">
                  <c:v>-8.9166667560736407E-2</c:v>
                </c:pt>
                <c:pt idx="163">
                  <c:v>-8.9166667560736407E-2</c:v>
                </c:pt>
                <c:pt idx="164">
                  <c:v>-8.9166667560736407E-2</c:v>
                </c:pt>
                <c:pt idx="165">
                  <c:v>-8.9166667560736407E-2</c:v>
                </c:pt>
                <c:pt idx="166">
                  <c:v>-8.9166667560736407E-2</c:v>
                </c:pt>
                <c:pt idx="167">
                  <c:v>-8.9166667560736407E-2</c:v>
                </c:pt>
                <c:pt idx="168">
                  <c:v>-8.9166667560736407E-2</c:v>
                </c:pt>
                <c:pt idx="169">
                  <c:v>-8.9166667560736407E-2</c:v>
                </c:pt>
                <c:pt idx="170">
                  <c:v>-8.9166667560736407E-2</c:v>
                </c:pt>
                <c:pt idx="171">
                  <c:v>-8.9166667560736407E-2</c:v>
                </c:pt>
                <c:pt idx="172">
                  <c:v>-8.9166667560736407E-2</c:v>
                </c:pt>
                <c:pt idx="173">
                  <c:v>-8.9166667560736407E-2</c:v>
                </c:pt>
                <c:pt idx="174">
                  <c:v>-8.9166667560736407E-2</c:v>
                </c:pt>
                <c:pt idx="175">
                  <c:v>-8.9166667560736407E-2</c:v>
                </c:pt>
                <c:pt idx="176">
                  <c:v>-8.9166667560736407E-2</c:v>
                </c:pt>
                <c:pt idx="177">
                  <c:v>-8.9166667560736407E-2</c:v>
                </c:pt>
                <c:pt idx="178">
                  <c:v>-8.9166667560736407E-2</c:v>
                </c:pt>
                <c:pt idx="179">
                  <c:v>-8.9166667560736407E-2</c:v>
                </c:pt>
                <c:pt idx="180">
                  <c:v>-8.9166667560736407E-2</c:v>
                </c:pt>
                <c:pt idx="181">
                  <c:v>-8.9166667560736407E-2</c:v>
                </c:pt>
                <c:pt idx="182">
                  <c:v>-8.9166667560736407E-2</c:v>
                </c:pt>
                <c:pt idx="183">
                  <c:v>-8.9166667560736407E-2</c:v>
                </c:pt>
                <c:pt idx="184">
                  <c:v>-8.9166667560736407E-2</c:v>
                </c:pt>
                <c:pt idx="185">
                  <c:v>-8.9166667560736407E-2</c:v>
                </c:pt>
                <c:pt idx="186">
                  <c:v>-8.9166667560736407E-2</c:v>
                </c:pt>
                <c:pt idx="187">
                  <c:v>-8.9166667560736407E-2</c:v>
                </c:pt>
                <c:pt idx="188">
                  <c:v>-8.9166667560736407E-2</c:v>
                </c:pt>
                <c:pt idx="189">
                  <c:v>-8.9166667560736407E-2</c:v>
                </c:pt>
                <c:pt idx="190">
                  <c:v>-8.9166667560736407E-2</c:v>
                </c:pt>
                <c:pt idx="191">
                  <c:v>-8.9166667560736407E-2</c:v>
                </c:pt>
                <c:pt idx="192">
                  <c:v>-8.9166667560736407E-2</c:v>
                </c:pt>
                <c:pt idx="193">
                  <c:v>-8.9166667560736407E-2</c:v>
                </c:pt>
                <c:pt idx="194">
                  <c:v>-8.9166667560736407E-2</c:v>
                </c:pt>
                <c:pt idx="195">
                  <c:v>-8.9166667560736407E-2</c:v>
                </c:pt>
                <c:pt idx="196">
                  <c:v>-8.9166667560736407E-2</c:v>
                </c:pt>
                <c:pt idx="197">
                  <c:v>-8.9166667560736407E-2</c:v>
                </c:pt>
                <c:pt idx="198">
                  <c:v>-8.9166667560736407E-2</c:v>
                </c:pt>
                <c:pt idx="199">
                  <c:v>-8.9166667560736407E-2</c:v>
                </c:pt>
                <c:pt idx="200">
                  <c:v>-8.9166667560736407E-2</c:v>
                </c:pt>
                <c:pt idx="201">
                  <c:v>-8.9166667560736407E-2</c:v>
                </c:pt>
                <c:pt idx="202">
                  <c:v>-8.9166667560736407E-2</c:v>
                </c:pt>
                <c:pt idx="203">
                  <c:v>-8.9166667560736407E-2</c:v>
                </c:pt>
                <c:pt idx="204">
                  <c:v>-8.9166667560736407E-2</c:v>
                </c:pt>
                <c:pt idx="205">
                  <c:v>-8.9166667560736407E-2</c:v>
                </c:pt>
                <c:pt idx="206">
                  <c:v>-8.9166667560736407E-2</c:v>
                </c:pt>
                <c:pt idx="207">
                  <c:v>-8.9166667560736407E-2</c:v>
                </c:pt>
                <c:pt idx="208">
                  <c:v>-8.9166667560736407E-2</c:v>
                </c:pt>
                <c:pt idx="209">
                  <c:v>-8.9166667560736407E-2</c:v>
                </c:pt>
                <c:pt idx="210">
                  <c:v>-8.9166667560736407E-2</c:v>
                </c:pt>
                <c:pt idx="211">
                  <c:v>-8.9166667560736407E-2</c:v>
                </c:pt>
                <c:pt idx="212">
                  <c:v>-8.9166667560736407E-2</c:v>
                </c:pt>
                <c:pt idx="213">
                  <c:v>-8.9166667560736407E-2</c:v>
                </c:pt>
                <c:pt idx="214">
                  <c:v>-8.9166667560736407E-2</c:v>
                </c:pt>
                <c:pt idx="215">
                  <c:v>-8.9166667560736407E-2</c:v>
                </c:pt>
                <c:pt idx="216">
                  <c:v>-8.9166667560736407E-2</c:v>
                </c:pt>
                <c:pt idx="217">
                  <c:v>-8.9166667560736407E-2</c:v>
                </c:pt>
                <c:pt idx="218">
                  <c:v>-8.9166667560736407E-2</c:v>
                </c:pt>
                <c:pt idx="219">
                  <c:v>-8.9166667560736407E-2</c:v>
                </c:pt>
                <c:pt idx="220">
                  <c:v>-8.9166667560736407E-2</c:v>
                </c:pt>
                <c:pt idx="221">
                  <c:v>-8.9166667560736407E-2</c:v>
                </c:pt>
                <c:pt idx="222">
                  <c:v>-8.9166667560736407E-2</c:v>
                </c:pt>
                <c:pt idx="223">
                  <c:v>-8.9166667560736407E-2</c:v>
                </c:pt>
                <c:pt idx="224">
                  <c:v>-8.9166667560736407E-2</c:v>
                </c:pt>
                <c:pt idx="225">
                  <c:v>-8.9166667560736407E-2</c:v>
                </c:pt>
                <c:pt idx="226">
                  <c:v>-8.9166667560736407E-2</c:v>
                </c:pt>
                <c:pt idx="227">
                  <c:v>-8.9166667560736407E-2</c:v>
                </c:pt>
                <c:pt idx="228">
                  <c:v>-8.9166667560736407E-2</c:v>
                </c:pt>
                <c:pt idx="229">
                  <c:v>-8.9166667560736407E-2</c:v>
                </c:pt>
                <c:pt idx="230">
                  <c:v>-8.9166667560736407E-2</c:v>
                </c:pt>
                <c:pt idx="231">
                  <c:v>-8.9166667560736407E-2</c:v>
                </c:pt>
                <c:pt idx="232">
                  <c:v>-8.9166667560736407E-2</c:v>
                </c:pt>
                <c:pt idx="233">
                  <c:v>-8.9166667560736407E-2</c:v>
                </c:pt>
                <c:pt idx="234">
                  <c:v>-8.9166667560736407E-2</c:v>
                </c:pt>
                <c:pt idx="235">
                  <c:v>-8.9166667560736407E-2</c:v>
                </c:pt>
                <c:pt idx="236">
                  <c:v>-8.9166667560736407E-2</c:v>
                </c:pt>
                <c:pt idx="237">
                  <c:v>-8.9166667560736407E-2</c:v>
                </c:pt>
                <c:pt idx="238">
                  <c:v>-8.9166667560736407E-2</c:v>
                </c:pt>
                <c:pt idx="239">
                  <c:v>-8.9166667560736407E-2</c:v>
                </c:pt>
                <c:pt idx="240">
                  <c:v>-8.9166667560736407E-2</c:v>
                </c:pt>
                <c:pt idx="241">
                  <c:v>-8.9166667560736407E-2</c:v>
                </c:pt>
                <c:pt idx="242">
                  <c:v>-8.9166667560736407E-2</c:v>
                </c:pt>
                <c:pt idx="243">
                  <c:v>-8.9166667560736407E-2</c:v>
                </c:pt>
                <c:pt idx="244">
                  <c:v>-8.9166667560736407E-2</c:v>
                </c:pt>
                <c:pt idx="245">
                  <c:v>-8.9166667560736407E-2</c:v>
                </c:pt>
                <c:pt idx="246">
                  <c:v>-8.9166667560736407E-2</c:v>
                </c:pt>
                <c:pt idx="247">
                  <c:v>-8.9166667560736407E-2</c:v>
                </c:pt>
                <c:pt idx="248">
                  <c:v>-8.9166667560736407E-2</c:v>
                </c:pt>
                <c:pt idx="249">
                  <c:v>-8.9166667560736407E-2</c:v>
                </c:pt>
                <c:pt idx="250">
                  <c:v>-8.9166667560736407E-2</c:v>
                </c:pt>
                <c:pt idx="251">
                  <c:v>-8.9166667560736407E-2</c:v>
                </c:pt>
                <c:pt idx="252">
                  <c:v>-8.9166667560736407E-2</c:v>
                </c:pt>
                <c:pt idx="253">
                  <c:v>-8.9166667560736407E-2</c:v>
                </c:pt>
                <c:pt idx="254">
                  <c:v>-8.9166667560736407E-2</c:v>
                </c:pt>
                <c:pt idx="255">
                  <c:v>-8.9166667560736407E-2</c:v>
                </c:pt>
                <c:pt idx="256">
                  <c:v>-8.9166667560736407E-2</c:v>
                </c:pt>
                <c:pt idx="257">
                  <c:v>-8.9166667560736407E-2</c:v>
                </c:pt>
                <c:pt idx="258">
                  <c:v>-8.9166667560736407E-2</c:v>
                </c:pt>
                <c:pt idx="259">
                  <c:v>-8.9166667560736407E-2</c:v>
                </c:pt>
                <c:pt idx="260">
                  <c:v>-8.9166667560736407E-2</c:v>
                </c:pt>
                <c:pt idx="261">
                  <c:v>-8.9166667560736407E-2</c:v>
                </c:pt>
                <c:pt idx="262">
                  <c:v>-8.9166667560736407E-2</c:v>
                </c:pt>
                <c:pt idx="263">
                  <c:v>-8.9166667560736407E-2</c:v>
                </c:pt>
                <c:pt idx="264">
                  <c:v>-8.9166667560736407E-2</c:v>
                </c:pt>
                <c:pt idx="265">
                  <c:v>-8.9166667560736407E-2</c:v>
                </c:pt>
                <c:pt idx="266">
                  <c:v>-8.9166667560736407E-2</c:v>
                </c:pt>
                <c:pt idx="267">
                  <c:v>-8.9166667560736407E-2</c:v>
                </c:pt>
                <c:pt idx="268">
                  <c:v>-8.9166667560736407E-2</c:v>
                </c:pt>
                <c:pt idx="269">
                  <c:v>-8.9166667560736407E-2</c:v>
                </c:pt>
                <c:pt idx="270">
                  <c:v>-8.9166667560736407E-2</c:v>
                </c:pt>
                <c:pt idx="271">
                  <c:v>-8.9166667560736407E-2</c:v>
                </c:pt>
                <c:pt idx="272">
                  <c:v>-8.9166667560736407E-2</c:v>
                </c:pt>
                <c:pt idx="273">
                  <c:v>-8.9166667560736407E-2</c:v>
                </c:pt>
                <c:pt idx="274">
                  <c:v>-8.9166667560736407E-2</c:v>
                </c:pt>
                <c:pt idx="275">
                  <c:v>-8.9166667560736407E-2</c:v>
                </c:pt>
                <c:pt idx="276">
                  <c:v>-8.9166667560736407E-2</c:v>
                </c:pt>
                <c:pt idx="277">
                  <c:v>-8.9166667560736407E-2</c:v>
                </c:pt>
                <c:pt idx="278">
                  <c:v>-8.9166667560736407E-2</c:v>
                </c:pt>
                <c:pt idx="279">
                  <c:v>-8.9166667560736407E-2</c:v>
                </c:pt>
                <c:pt idx="280">
                  <c:v>-8.9166667560736407E-2</c:v>
                </c:pt>
                <c:pt idx="281">
                  <c:v>-8.9166667560736407E-2</c:v>
                </c:pt>
                <c:pt idx="282">
                  <c:v>-8.9166667560736407E-2</c:v>
                </c:pt>
                <c:pt idx="283">
                  <c:v>-8.9166667560736407E-2</c:v>
                </c:pt>
                <c:pt idx="284">
                  <c:v>-8.9166667560736407E-2</c:v>
                </c:pt>
                <c:pt idx="285">
                  <c:v>-8.9166667560736407E-2</c:v>
                </c:pt>
                <c:pt idx="286">
                  <c:v>-8.9166667560736407E-2</c:v>
                </c:pt>
                <c:pt idx="287">
                  <c:v>-8.9166667560736407E-2</c:v>
                </c:pt>
                <c:pt idx="288">
                  <c:v>-8.9166667560736407E-2</c:v>
                </c:pt>
                <c:pt idx="289">
                  <c:v>-8.9166667560736407E-2</c:v>
                </c:pt>
                <c:pt idx="290">
                  <c:v>-8.9166667560736407E-2</c:v>
                </c:pt>
                <c:pt idx="291">
                  <c:v>-8.9166667560736407E-2</c:v>
                </c:pt>
                <c:pt idx="292">
                  <c:v>-8.9166667560736407E-2</c:v>
                </c:pt>
                <c:pt idx="293">
                  <c:v>-8.9166667560736407E-2</c:v>
                </c:pt>
                <c:pt idx="294">
                  <c:v>-8.9166667560736407E-2</c:v>
                </c:pt>
                <c:pt idx="295">
                  <c:v>-8.9166667560736407E-2</c:v>
                </c:pt>
                <c:pt idx="296">
                  <c:v>-8.9166667560736407E-2</c:v>
                </c:pt>
                <c:pt idx="297">
                  <c:v>-8.9166667560736407E-2</c:v>
                </c:pt>
                <c:pt idx="298">
                  <c:v>-8.9166667560736407E-2</c:v>
                </c:pt>
                <c:pt idx="299">
                  <c:v>-8.9166667560736407E-2</c:v>
                </c:pt>
                <c:pt idx="300">
                  <c:v>-8.9166667560736407E-2</c:v>
                </c:pt>
                <c:pt idx="301">
                  <c:v>-0.14000000009934099</c:v>
                </c:pt>
                <c:pt idx="302">
                  <c:v>-0.14000000009934099</c:v>
                </c:pt>
                <c:pt idx="303">
                  <c:v>-0.14000000009934099</c:v>
                </c:pt>
                <c:pt idx="304">
                  <c:v>-0.14000000009934099</c:v>
                </c:pt>
                <c:pt idx="305">
                  <c:v>-0.14000000009934099</c:v>
                </c:pt>
                <c:pt idx="306">
                  <c:v>-0.14000000009934099</c:v>
                </c:pt>
                <c:pt idx="307">
                  <c:v>-0.14000000009934099</c:v>
                </c:pt>
                <c:pt idx="308">
                  <c:v>-0.14000000009934099</c:v>
                </c:pt>
                <c:pt idx="309">
                  <c:v>-0.14000000009934099</c:v>
                </c:pt>
                <c:pt idx="310">
                  <c:v>-0.14000000009934099</c:v>
                </c:pt>
                <c:pt idx="311">
                  <c:v>-0.14000000009934099</c:v>
                </c:pt>
                <c:pt idx="312">
                  <c:v>-0.14000000009934099</c:v>
                </c:pt>
                <c:pt idx="313">
                  <c:v>-0.14000000009934099</c:v>
                </c:pt>
                <c:pt idx="314">
                  <c:v>-0.14000000009934099</c:v>
                </c:pt>
                <c:pt idx="315">
                  <c:v>-0.14000000009934099</c:v>
                </c:pt>
                <c:pt idx="316">
                  <c:v>-0.14000000009934099</c:v>
                </c:pt>
                <c:pt idx="317">
                  <c:v>-0.14000000009934099</c:v>
                </c:pt>
                <c:pt idx="318">
                  <c:v>-0.14000000009934099</c:v>
                </c:pt>
                <c:pt idx="319">
                  <c:v>-0.14000000009934099</c:v>
                </c:pt>
                <c:pt idx="320">
                  <c:v>-0.14000000009934099</c:v>
                </c:pt>
                <c:pt idx="321">
                  <c:v>-0.14000000009934099</c:v>
                </c:pt>
                <c:pt idx="322">
                  <c:v>-0.14000000009934099</c:v>
                </c:pt>
                <c:pt idx="323">
                  <c:v>-0.14000000009934099</c:v>
                </c:pt>
                <c:pt idx="324">
                  <c:v>-0.14000000009934099</c:v>
                </c:pt>
                <c:pt idx="325">
                  <c:v>-0.14000000009934099</c:v>
                </c:pt>
                <c:pt idx="326">
                  <c:v>-0.14000000009934099</c:v>
                </c:pt>
                <c:pt idx="327">
                  <c:v>-0.14000000009934099</c:v>
                </c:pt>
                <c:pt idx="328">
                  <c:v>-0.14000000009934099</c:v>
                </c:pt>
                <c:pt idx="329">
                  <c:v>-0.14000000009934099</c:v>
                </c:pt>
                <c:pt idx="330">
                  <c:v>-0.14000000009934099</c:v>
                </c:pt>
                <c:pt idx="331">
                  <c:v>-0.14000000009934099</c:v>
                </c:pt>
                <c:pt idx="332">
                  <c:v>-0.14000000009934099</c:v>
                </c:pt>
                <c:pt idx="333">
                  <c:v>-0.14000000009934099</c:v>
                </c:pt>
                <c:pt idx="334">
                  <c:v>-0.14000000009934099</c:v>
                </c:pt>
                <c:pt idx="335">
                  <c:v>-0.14000000009934099</c:v>
                </c:pt>
                <c:pt idx="336">
                  <c:v>-0.14000000009934099</c:v>
                </c:pt>
                <c:pt idx="337">
                  <c:v>-0.14000000009934099</c:v>
                </c:pt>
                <c:pt idx="338">
                  <c:v>-0.14000000009934099</c:v>
                </c:pt>
                <c:pt idx="339">
                  <c:v>-0.14000000009934099</c:v>
                </c:pt>
                <c:pt idx="340">
                  <c:v>-0.14000000009934099</c:v>
                </c:pt>
                <c:pt idx="341">
                  <c:v>-0.14000000009934099</c:v>
                </c:pt>
                <c:pt idx="342">
                  <c:v>-0.14000000009934099</c:v>
                </c:pt>
                <c:pt idx="343">
                  <c:v>-0.14000000009934099</c:v>
                </c:pt>
                <c:pt idx="344">
                  <c:v>-0.14000000009934099</c:v>
                </c:pt>
                <c:pt idx="345">
                  <c:v>-0.14000000009934099</c:v>
                </c:pt>
                <c:pt idx="346">
                  <c:v>-0.14000000009934099</c:v>
                </c:pt>
                <c:pt idx="347">
                  <c:v>-0.14000000009934099</c:v>
                </c:pt>
                <c:pt idx="348">
                  <c:v>-0.14000000009934099</c:v>
                </c:pt>
                <c:pt idx="349">
                  <c:v>-0.14000000009934099</c:v>
                </c:pt>
                <c:pt idx="350">
                  <c:v>-0.14000000009934099</c:v>
                </c:pt>
                <c:pt idx="351">
                  <c:v>-0.14000000009934099</c:v>
                </c:pt>
                <c:pt idx="352">
                  <c:v>-0.14000000009934099</c:v>
                </c:pt>
                <c:pt idx="353">
                  <c:v>-0.14000000009934099</c:v>
                </c:pt>
                <c:pt idx="354">
                  <c:v>-0.14000000009934099</c:v>
                </c:pt>
                <c:pt idx="355">
                  <c:v>-0.14000000009934099</c:v>
                </c:pt>
                <c:pt idx="356">
                  <c:v>-0.14000000009934099</c:v>
                </c:pt>
                <c:pt idx="357">
                  <c:v>-0.14000000009934099</c:v>
                </c:pt>
                <c:pt idx="358">
                  <c:v>-0.14000000009934099</c:v>
                </c:pt>
                <c:pt idx="359">
                  <c:v>-0.14000000009934099</c:v>
                </c:pt>
                <c:pt idx="360">
                  <c:v>-0.14000000009934099</c:v>
                </c:pt>
                <c:pt idx="361">
                  <c:v>-0.14000000009934099</c:v>
                </c:pt>
                <c:pt idx="362">
                  <c:v>-0.14000000009934099</c:v>
                </c:pt>
                <c:pt idx="363">
                  <c:v>-0.14000000009934099</c:v>
                </c:pt>
                <c:pt idx="364">
                  <c:v>-0.14000000009934099</c:v>
                </c:pt>
                <c:pt idx="365">
                  <c:v>-0.14000000009934099</c:v>
                </c:pt>
                <c:pt idx="366">
                  <c:v>-0.14000000009934099</c:v>
                </c:pt>
                <c:pt idx="367">
                  <c:v>-0.14000000009934099</c:v>
                </c:pt>
                <c:pt idx="368">
                  <c:v>-0.14000000009934099</c:v>
                </c:pt>
                <c:pt idx="369">
                  <c:v>-0.14000000009934099</c:v>
                </c:pt>
                <c:pt idx="370">
                  <c:v>-0.14000000009934099</c:v>
                </c:pt>
                <c:pt idx="371">
                  <c:v>-0.14000000009934099</c:v>
                </c:pt>
                <c:pt idx="372">
                  <c:v>-0.14000000009934099</c:v>
                </c:pt>
                <c:pt idx="373">
                  <c:v>-0.14000000009934099</c:v>
                </c:pt>
                <c:pt idx="374">
                  <c:v>-0.14000000009934099</c:v>
                </c:pt>
                <c:pt idx="375">
                  <c:v>-0.14000000009934099</c:v>
                </c:pt>
                <c:pt idx="376">
                  <c:v>-0.14000000009934099</c:v>
                </c:pt>
                <c:pt idx="377">
                  <c:v>-0.14000000009934099</c:v>
                </c:pt>
                <c:pt idx="378">
                  <c:v>-0.14000000009934099</c:v>
                </c:pt>
                <c:pt idx="379">
                  <c:v>-0.14000000009934099</c:v>
                </c:pt>
                <c:pt idx="380">
                  <c:v>-0.14000000009934099</c:v>
                </c:pt>
                <c:pt idx="381">
                  <c:v>-0.14000000009934099</c:v>
                </c:pt>
                <c:pt idx="382">
                  <c:v>-0.14000000009934099</c:v>
                </c:pt>
                <c:pt idx="383">
                  <c:v>-0.14000000009934099</c:v>
                </c:pt>
                <c:pt idx="384">
                  <c:v>-0.14000000009934099</c:v>
                </c:pt>
                <c:pt idx="385">
                  <c:v>-0.14000000009934099</c:v>
                </c:pt>
                <c:pt idx="386">
                  <c:v>-0.14000000009934099</c:v>
                </c:pt>
                <c:pt idx="387">
                  <c:v>-0.14000000009934099</c:v>
                </c:pt>
                <c:pt idx="388">
                  <c:v>-0.14000000009934099</c:v>
                </c:pt>
                <c:pt idx="389">
                  <c:v>-0.14000000009934099</c:v>
                </c:pt>
                <c:pt idx="390">
                  <c:v>-0.14000000009934099</c:v>
                </c:pt>
                <c:pt idx="391">
                  <c:v>-0.14000000009934099</c:v>
                </c:pt>
                <c:pt idx="392">
                  <c:v>-0.14000000009934099</c:v>
                </c:pt>
                <c:pt idx="393">
                  <c:v>-0.14000000009934099</c:v>
                </c:pt>
                <c:pt idx="394">
                  <c:v>-0.14000000009934099</c:v>
                </c:pt>
                <c:pt idx="395">
                  <c:v>-0.14000000009934099</c:v>
                </c:pt>
                <c:pt idx="396">
                  <c:v>-0.14000000009934099</c:v>
                </c:pt>
                <c:pt idx="397">
                  <c:v>-0.14000000009934099</c:v>
                </c:pt>
                <c:pt idx="398">
                  <c:v>-0.14000000009934099</c:v>
                </c:pt>
                <c:pt idx="399">
                  <c:v>-0.14000000009934099</c:v>
                </c:pt>
                <c:pt idx="400">
                  <c:v>-0.14000000009934099</c:v>
                </c:pt>
                <c:pt idx="401">
                  <c:v>-0.14000000009934099</c:v>
                </c:pt>
                <c:pt idx="402">
                  <c:v>-0.14000000009934099</c:v>
                </c:pt>
                <c:pt idx="403">
                  <c:v>-0.14000000009934099</c:v>
                </c:pt>
                <c:pt idx="404">
                  <c:v>-0.14000000009934099</c:v>
                </c:pt>
                <c:pt idx="405">
                  <c:v>-0.14000000009934099</c:v>
                </c:pt>
                <c:pt idx="406">
                  <c:v>-0.14000000009934099</c:v>
                </c:pt>
                <c:pt idx="407">
                  <c:v>-0.14000000009934099</c:v>
                </c:pt>
                <c:pt idx="408">
                  <c:v>-0.14000000009934099</c:v>
                </c:pt>
                <c:pt idx="409">
                  <c:v>-0.14000000009934099</c:v>
                </c:pt>
                <c:pt idx="410">
                  <c:v>-0.14000000009934099</c:v>
                </c:pt>
                <c:pt idx="411">
                  <c:v>-0.14000000009934099</c:v>
                </c:pt>
                <c:pt idx="412">
                  <c:v>-0.14000000009934099</c:v>
                </c:pt>
                <c:pt idx="413">
                  <c:v>-0.14000000009934099</c:v>
                </c:pt>
                <c:pt idx="414">
                  <c:v>-0.14000000009934099</c:v>
                </c:pt>
                <c:pt idx="415">
                  <c:v>-0.14000000009934099</c:v>
                </c:pt>
                <c:pt idx="416">
                  <c:v>-0.14000000009934099</c:v>
                </c:pt>
                <c:pt idx="417">
                  <c:v>-0.14000000009934099</c:v>
                </c:pt>
                <c:pt idx="418">
                  <c:v>-0.14000000009934099</c:v>
                </c:pt>
                <c:pt idx="419">
                  <c:v>-0.14000000009934099</c:v>
                </c:pt>
                <c:pt idx="420">
                  <c:v>-0.14000000009934099</c:v>
                </c:pt>
                <c:pt idx="421">
                  <c:v>-0.14000000009934099</c:v>
                </c:pt>
                <c:pt idx="422">
                  <c:v>-0.14000000009934099</c:v>
                </c:pt>
                <c:pt idx="423">
                  <c:v>-0.14000000009934099</c:v>
                </c:pt>
                <c:pt idx="424">
                  <c:v>-0.14000000009934099</c:v>
                </c:pt>
                <c:pt idx="425">
                  <c:v>-0.14000000009934099</c:v>
                </c:pt>
                <c:pt idx="426">
                  <c:v>-0.14000000009934099</c:v>
                </c:pt>
                <c:pt idx="427">
                  <c:v>-0.14000000009934099</c:v>
                </c:pt>
                <c:pt idx="428">
                  <c:v>-0.14000000009934099</c:v>
                </c:pt>
                <c:pt idx="429">
                  <c:v>-0.14000000009934099</c:v>
                </c:pt>
                <c:pt idx="430">
                  <c:v>-0.14000000009934099</c:v>
                </c:pt>
                <c:pt idx="431">
                  <c:v>-0.14000000009934099</c:v>
                </c:pt>
                <c:pt idx="432">
                  <c:v>-0.14000000009934099</c:v>
                </c:pt>
                <c:pt idx="433">
                  <c:v>-0.14000000009934099</c:v>
                </c:pt>
                <c:pt idx="434">
                  <c:v>-0.14000000009934099</c:v>
                </c:pt>
                <c:pt idx="435">
                  <c:v>-0.14000000009934099</c:v>
                </c:pt>
                <c:pt idx="436">
                  <c:v>-0.14000000009934099</c:v>
                </c:pt>
                <c:pt idx="437">
                  <c:v>-0.14000000009934099</c:v>
                </c:pt>
                <c:pt idx="438">
                  <c:v>-0.14000000009934099</c:v>
                </c:pt>
                <c:pt idx="439">
                  <c:v>-0.14000000009934099</c:v>
                </c:pt>
                <c:pt idx="440">
                  <c:v>-0.14000000009934099</c:v>
                </c:pt>
                <c:pt idx="441">
                  <c:v>-0.14000000009934099</c:v>
                </c:pt>
                <c:pt idx="442">
                  <c:v>-0.14000000009934099</c:v>
                </c:pt>
                <c:pt idx="443">
                  <c:v>-0.14000000009934099</c:v>
                </c:pt>
                <c:pt idx="444">
                  <c:v>-0.14000000009934099</c:v>
                </c:pt>
                <c:pt idx="445">
                  <c:v>-0.14000000009934099</c:v>
                </c:pt>
                <c:pt idx="446">
                  <c:v>-0.14000000009934099</c:v>
                </c:pt>
                <c:pt idx="447">
                  <c:v>-0.14000000009934099</c:v>
                </c:pt>
                <c:pt idx="448">
                  <c:v>-0.14000000009934099</c:v>
                </c:pt>
                <c:pt idx="449">
                  <c:v>-0.14000000009934099</c:v>
                </c:pt>
                <c:pt idx="450">
                  <c:v>-0.14000000009934099</c:v>
                </c:pt>
                <c:pt idx="451">
                  <c:v>-0.14000000009934099</c:v>
                </c:pt>
                <c:pt idx="452">
                  <c:v>-0.14000000009934099</c:v>
                </c:pt>
                <c:pt idx="453">
                  <c:v>-0.14000000009934099</c:v>
                </c:pt>
                <c:pt idx="454">
                  <c:v>-0.14000000009934099</c:v>
                </c:pt>
                <c:pt idx="455">
                  <c:v>-0.14000000009934099</c:v>
                </c:pt>
                <c:pt idx="456">
                  <c:v>-0.14000000009934099</c:v>
                </c:pt>
                <c:pt idx="457">
                  <c:v>-0.14000000009934099</c:v>
                </c:pt>
                <c:pt idx="458">
                  <c:v>-0.14000000009934099</c:v>
                </c:pt>
                <c:pt idx="459">
                  <c:v>-0.14000000009934099</c:v>
                </c:pt>
                <c:pt idx="460">
                  <c:v>-0.14000000009934099</c:v>
                </c:pt>
                <c:pt idx="461">
                  <c:v>-0.14000000009934099</c:v>
                </c:pt>
                <c:pt idx="462">
                  <c:v>-0.14000000009934099</c:v>
                </c:pt>
                <c:pt idx="463">
                  <c:v>-0.14000000009934099</c:v>
                </c:pt>
                <c:pt idx="464">
                  <c:v>-0.14000000009934099</c:v>
                </c:pt>
                <c:pt idx="465">
                  <c:v>-0.14000000009934099</c:v>
                </c:pt>
                <c:pt idx="466">
                  <c:v>-0.14000000009934099</c:v>
                </c:pt>
                <c:pt idx="467">
                  <c:v>-0.14000000009934099</c:v>
                </c:pt>
                <c:pt idx="468">
                  <c:v>-0.14000000009934099</c:v>
                </c:pt>
                <c:pt idx="469">
                  <c:v>-0.14000000009934099</c:v>
                </c:pt>
                <c:pt idx="470">
                  <c:v>-0.14000000009934099</c:v>
                </c:pt>
                <c:pt idx="471">
                  <c:v>-0.14000000009934099</c:v>
                </c:pt>
                <c:pt idx="472">
                  <c:v>-0.14000000009934099</c:v>
                </c:pt>
                <c:pt idx="473">
                  <c:v>-0.14000000009934099</c:v>
                </c:pt>
                <c:pt idx="474">
                  <c:v>-0.14000000009934099</c:v>
                </c:pt>
                <c:pt idx="475">
                  <c:v>-0.14000000009934099</c:v>
                </c:pt>
                <c:pt idx="476">
                  <c:v>-0.14000000009934099</c:v>
                </c:pt>
                <c:pt idx="477">
                  <c:v>-0.14000000009934099</c:v>
                </c:pt>
                <c:pt idx="478">
                  <c:v>-0.14000000009934099</c:v>
                </c:pt>
                <c:pt idx="479">
                  <c:v>-0.14000000009934099</c:v>
                </c:pt>
                <c:pt idx="480">
                  <c:v>-0.14000000009934099</c:v>
                </c:pt>
                <c:pt idx="481">
                  <c:v>-0.14000000009934099</c:v>
                </c:pt>
                <c:pt idx="482">
                  <c:v>-0.14000000009934099</c:v>
                </c:pt>
                <c:pt idx="483">
                  <c:v>-0.14000000009934099</c:v>
                </c:pt>
                <c:pt idx="484">
                  <c:v>-0.14000000009934099</c:v>
                </c:pt>
                <c:pt idx="485">
                  <c:v>-0.14000000009934099</c:v>
                </c:pt>
                <c:pt idx="486">
                  <c:v>-0.14000000009934099</c:v>
                </c:pt>
                <c:pt idx="487">
                  <c:v>-0.14000000009934099</c:v>
                </c:pt>
                <c:pt idx="488">
                  <c:v>-0.14000000009934099</c:v>
                </c:pt>
                <c:pt idx="489">
                  <c:v>-0.14000000009934099</c:v>
                </c:pt>
                <c:pt idx="490">
                  <c:v>-0.19249999970197701</c:v>
                </c:pt>
                <c:pt idx="491">
                  <c:v>-0.258333331843217</c:v>
                </c:pt>
                <c:pt idx="492">
                  <c:v>-0.258333331843217</c:v>
                </c:pt>
                <c:pt idx="493">
                  <c:v>-0.258333331843217</c:v>
                </c:pt>
                <c:pt idx="494">
                  <c:v>-0.258333331843217</c:v>
                </c:pt>
                <c:pt idx="495">
                  <c:v>-0.258333331843217</c:v>
                </c:pt>
                <c:pt idx="496">
                  <c:v>-0.20749999731779101</c:v>
                </c:pt>
                <c:pt idx="497">
                  <c:v>-0.15666666279236499</c:v>
                </c:pt>
                <c:pt idx="498">
                  <c:v>-0.15666666279236499</c:v>
                </c:pt>
                <c:pt idx="499">
                  <c:v>-0.15666666279236499</c:v>
                </c:pt>
                <c:pt idx="500">
                  <c:v>-0.15666666279236499</c:v>
                </c:pt>
                <c:pt idx="501">
                  <c:v>-0.15666666279236499</c:v>
                </c:pt>
                <c:pt idx="502">
                  <c:v>-0.15666666279236499</c:v>
                </c:pt>
                <c:pt idx="503">
                  <c:v>-0.15666666279236499</c:v>
                </c:pt>
                <c:pt idx="504">
                  <c:v>-0.15666666279236499</c:v>
                </c:pt>
                <c:pt idx="505">
                  <c:v>-0.15666666279236499</c:v>
                </c:pt>
                <c:pt idx="506">
                  <c:v>-0.15666666279236499</c:v>
                </c:pt>
                <c:pt idx="507">
                  <c:v>-0.15666666279236499</c:v>
                </c:pt>
                <c:pt idx="508">
                  <c:v>-0.15666666279236499</c:v>
                </c:pt>
                <c:pt idx="509">
                  <c:v>-0.15666666279236499</c:v>
                </c:pt>
                <c:pt idx="510">
                  <c:v>-0.15666666279236499</c:v>
                </c:pt>
                <c:pt idx="511">
                  <c:v>-0.15666666279236499</c:v>
                </c:pt>
                <c:pt idx="512">
                  <c:v>-0.15666666279236499</c:v>
                </c:pt>
                <c:pt idx="513">
                  <c:v>-0.15666666279236499</c:v>
                </c:pt>
                <c:pt idx="514">
                  <c:v>-0.15666666279236499</c:v>
                </c:pt>
                <c:pt idx="515">
                  <c:v>-0.15666666279236499</c:v>
                </c:pt>
                <c:pt idx="516">
                  <c:v>-0.15666666279236499</c:v>
                </c:pt>
                <c:pt idx="517">
                  <c:v>-0.15666666279236499</c:v>
                </c:pt>
                <c:pt idx="518">
                  <c:v>-0.15666666279236499</c:v>
                </c:pt>
                <c:pt idx="519">
                  <c:v>-0.15666666279236499</c:v>
                </c:pt>
                <c:pt idx="520">
                  <c:v>-0.15666666279236499</c:v>
                </c:pt>
                <c:pt idx="521">
                  <c:v>-0.15666666279236499</c:v>
                </c:pt>
                <c:pt idx="522">
                  <c:v>-0.15666666279236499</c:v>
                </c:pt>
                <c:pt idx="523">
                  <c:v>-0.15666666279236499</c:v>
                </c:pt>
                <c:pt idx="524">
                  <c:v>-0.15666666279236499</c:v>
                </c:pt>
                <c:pt idx="525">
                  <c:v>-0.15666666279236499</c:v>
                </c:pt>
                <c:pt idx="526">
                  <c:v>-0.15666666279236499</c:v>
                </c:pt>
                <c:pt idx="527">
                  <c:v>-0.15666666279236499</c:v>
                </c:pt>
                <c:pt idx="528">
                  <c:v>-0.15666666279236499</c:v>
                </c:pt>
                <c:pt idx="529">
                  <c:v>-0.15666666279236499</c:v>
                </c:pt>
                <c:pt idx="530">
                  <c:v>-0.15666666279236499</c:v>
                </c:pt>
                <c:pt idx="531">
                  <c:v>-0.15666666279236499</c:v>
                </c:pt>
                <c:pt idx="532">
                  <c:v>-0.15666666279236499</c:v>
                </c:pt>
                <c:pt idx="533">
                  <c:v>-0.15666666279236499</c:v>
                </c:pt>
                <c:pt idx="534">
                  <c:v>-0.15666666279236499</c:v>
                </c:pt>
                <c:pt idx="535">
                  <c:v>-0.15666666279236499</c:v>
                </c:pt>
                <c:pt idx="536">
                  <c:v>-0.15666666279236499</c:v>
                </c:pt>
                <c:pt idx="537">
                  <c:v>-0.15666666279236499</c:v>
                </c:pt>
                <c:pt idx="538">
                  <c:v>-0.15666666279236499</c:v>
                </c:pt>
                <c:pt idx="539">
                  <c:v>-0.15666666279236499</c:v>
                </c:pt>
                <c:pt idx="540">
                  <c:v>-0.15666666279236499</c:v>
                </c:pt>
                <c:pt idx="541">
                  <c:v>-0.15666666279236499</c:v>
                </c:pt>
                <c:pt idx="542">
                  <c:v>-0.15666666279236499</c:v>
                </c:pt>
                <c:pt idx="543">
                  <c:v>-0.15666666279236499</c:v>
                </c:pt>
                <c:pt idx="544">
                  <c:v>-0.15666666279236499</c:v>
                </c:pt>
                <c:pt idx="545">
                  <c:v>-0.15666666279236499</c:v>
                </c:pt>
                <c:pt idx="546">
                  <c:v>-0.15666666279236499</c:v>
                </c:pt>
                <c:pt idx="547">
                  <c:v>-0.15666666279236499</c:v>
                </c:pt>
                <c:pt idx="548">
                  <c:v>-0.15666666279236499</c:v>
                </c:pt>
                <c:pt idx="549">
                  <c:v>-0.15666666279236499</c:v>
                </c:pt>
                <c:pt idx="550">
                  <c:v>-0.15666666279236499</c:v>
                </c:pt>
                <c:pt idx="551">
                  <c:v>-0.15666666279236499</c:v>
                </c:pt>
                <c:pt idx="552">
                  <c:v>-0.15666666279236499</c:v>
                </c:pt>
                <c:pt idx="553">
                  <c:v>-0.15666666279236499</c:v>
                </c:pt>
                <c:pt idx="554">
                  <c:v>-0.15666666279236499</c:v>
                </c:pt>
                <c:pt idx="555">
                  <c:v>-0.15666666279236499</c:v>
                </c:pt>
                <c:pt idx="556">
                  <c:v>-0.15666666279236499</c:v>
                </c:pt>
                <c:pt idx="557">
                  <c:v>-0.15666666279236499</c:v>
                </c:pt>
                <c:pt idx="558">
                  <c:v>-0.15666666279236499</c:v>
                </c:pt>
                <c:pt idx="559">
                  <c:v>-0.15666666279236499</c:v>
                </c:pt>
                <c:pt idx="560">
                  <c:v>-0.15666666279236499</c:v>
                </c:pt>
                <c:pt idx="561">
                  <c:v>-0.15666666279236499</c:v>
                </c:pt>
                <c:pt idx="562">
                  <c:v>-0.15666666279236499</c:v>
                </c:pt>
                <c:pt idx="563">
                  <c:v>-0.15666666279236499</c:v>
                </c:pt>
                <c:pt idx="564">
                  <c:v>-0.15666666279236499</c:v>
                </c:pt>
                <c:pt idx="565">
                  <c:v>-0.15666666279236499</c:v>
                </c:pt>
                <c:pt idx="566">
                  <c:v>-0.15666666279236499</c:v>
                </c:pt>
                <c:pt idx="567">
                  <c:v>-0.15666666279236499</c:v>
                </c:pt>
                <c:pt idx="568">
                  <c:v>-0.15666666279236499</c:v>
                </c:pt>
                <c:pt idx="569">
                  <c:v>-0.15666666279236499</c:v>
                </c:pt>
                <c:pt idx="570">
                  <c:v>-0.15666666279236499</c:v>
                </c:pt>
                <c:pt idx="571">
                  <c:v>-0.15666666279236499</c:v>
                </c:pt>
                <c:pt idx="572">
                  <c:v>-0.15666666279236499</c:v>
                </c:pt>
                <c:pt idx="573">
                  <c:v>-0.15666666279236499</c:v>
                </c:pt>
                <c:pt idx="574">
                  <c:v>-0.15666666279236499</c:v>
                </c:pt>
                <c:pt idx="575">
                  <c:v>-0.15666666279236499</c:v>
                </c:pt>
                <c:pt idx="576">
                  <c:v>-0.15666666279236499</c:v>
                </c:pt>
                <c:pt idx="577">
                  <c:v>-0.15666666279236499</c:v>
                </c:pt>
                <c:pt idx="578">
                  <c:v>-0.15666666279236499</c:v>
                </c:pt>
                <c:pt idx="579">
                  <c:v>-0.15666666279236499</c:v>
                </c:pt>
                <c:pt idx="580">
                  <c:v>-0.15666666279236499</c:v>
                </c:pt>
                <c:pt idx="581">
                  <c:v>-0.15666666279236499</c:v>
                </c:pt>
                <c:pt idx="582">
                  <c:v>-0.15666666279236499</c:v>
                </c:pt>
                <c:pt idx="583">
                  <c:v>-0.15666666279236499</c:v>
                </c:pt>
                <c:pt idx="584">
                  <c:v>-0.15666666279236499</c:v>
                </c:pt>
                <c:pt idx="585">
                  <c:v>-0.15666666279236499</c:v>
                </c:pt>
                <c:pt idx="586">
                  <c:v>-0.15666666279236499</c:v>
                </c:pt>
                <c:pt idx="587">
                  <c:v>-0.15666666279236499</c:v>
                </c:pt>
                <c:pt idx="588">
                  <c:v>-0.15666666279236499</c:v>
                </c:pt>
                <c:pt idx="589">
                  <c:v>-0.15666666279236499</c:v>
                </c:pt>
                <c:pt idx="590">
                  <c:v>-0.15666666279236499</c:v>
                </c:pt>
                <c:pt idx="591">
                  <c:v>-0.15666666279236499</c:v>
                </c:pt>
                <c:pt idx="592">
                  <c:v>-0.15666666279236499</c:v>
                </c:pt>
                <c:pt idx="593">
                  <c:v>-0.15666666279236499</c:v>
                </c:pt>
                <c:pt idx="594">
                  <c:v>-0.15666666279236499</c:v>
                </c:pt>
                <c:pt idx="595">
                  <c:v>-0.15666666279236499</c:v>
                </c:pt>
                <c:pt idx="596">
                  <c:v>-0.15666666279236499</c:v>
                </c:pt>
                <c:pt idx="597">
                  <c:v>-0.15666666279236499</c:v>
                </c:pt>
                <c:pt idx="598">
                  <c:v>-0.15666666279236499</c:v>
                </c:pt>
                <c:pt idx="599">
                  <c:v>-0.15666666279236499</c:v>
                </c:pt>
                <c:pt idx="600">
                  <c:v>-0.15666666279236499</c:v>
                </c:pt>
                <c:pt idx="601">
                  <c:v>-0.15666666279236499</c:v>
                </c:pt>
                <c:pt idx="602">
                  <c:v>-0.15666666279236499</c:v>
                </c:pt>
                <c:pt idx="603">
                  <c:v>-0.15666666279236499</c:v>
                </c:pt>
                <c:pt idx="604">
                  <c:v>-0.15666666279236499</c:v>
                </c:pt>
                <c:pt idx="605">
                  <c:v>-0.15666666279236499</c:v>
                </c:pt>
                <c:pt idx="606">
                  <c:v>-0.15666666279236499</c:v>
                </c:pt>
                <c:pt idx="607">
                  <c:v>-0.15666666279236499</c:v>
                </c:pt>
                <c:pt idx="608">
                  <c:v>-0.15666666279236499</c:v>
                </c:pt>
                <c:pt idx="609">
                  <c:v>-0.15666666279236499</c:v>
                </c:pt>
                <c:pt idx="610">
                  <c:v>-0.15666666279236499</c:v>
                </c:pt>
                <c:pt idx="611">
                  <c:v>-0.15666666279236499</c:v>
                </c:pt>
                <c:pt idx="612">
                  <c:v>-0.15666666279236499</c:v>
                </c:pt>
                <c:pt idx="613">
                  <c:v>-0.15666666279236499</c:v>
                </c:pt>
                <c:pt idx="614">
                  <c:v>-0.15666666279236499</c:v>
                </c:pt>
                <c:pt idx="615">
                  <c:v>-0.15666666279236499</c:v>
                </c:pt>
                <c:pt idx="616">
                  <c:v>-0.15666666279236499</c:v>
                </c:pt>
                <c:pt idx="617">
                  <c:v>-0.15666666279236499</c:v>
                </c:pt>
                <c:pt idx="618">
                  <c:v>-0.15666666279236499</c:v>
                </c:pt>
                <c:pt idx="619">
                  <c:v>-0.15666666279236499</c:v>
                </c:pt>
                <c:pt idx="620">
                  <c:v>-0.15666666279236499</c:v>
                </c:pt>
                <c:pt idx="621">
                  <c:v>-0.15666666279236499</c:v>
                </c:pt>
                <c:pt idx="622">
                  <c:v>-0.15666666279236499</c:v>
                </c:pt>
                <c:pt idx="623">
                  <c:v>-0.15666666279236499</c:v>
                </c:pt>
                <c:pt idx="624">
                  <c:v>-0.15666666279236499</c:v>
                </c:pt>
                <c:pt idx="625">
                  <c:v>-0.15666666279236499</c:v>
                </c:pt>
                <c:pt idx="626">
                  <c:v>-0.15666666279236499</c:v>
                </c:pt>
                <c:pt idx="627">
                  <c:v>-0.15666666279236499</c:v>
                </c:pt>
                <c:pt idx="628">
                  <c:v>-0.15666666279236499</c:v>
                </c:pt>
                <c:pt idx="629">
                  <c:v>-0.15666666279236499</c:v>
                </c:pt>
                <c:pt idx="630">
                  <c:v>-0.15666666279236499</c:v>
                </c:pt>
                <c:pt idx="631">
                  <c:v>-0.15666666279236499</c:v>
                </c:pt>
                <c:pt idx="632">
                  <c:v>-0.15666666279236499</c:v>
                </c:pt>
                <c:pt idx="633">
                  <c:v>-0.15666666279236499</c:v>
                </c:pt>
                <c:pt idx="634">
                  <c:v>-0.15666666279236499</c:v>
                </c:pt>
                <c:pt idx="635">
                  <c:v>-0.15666666279236499</c:v>
                </c:pt>
                <c:pt idx="636">
                  <c:v>-0.15666666279236499</c:v>
                </c:pt>
                <c:pt idx="637">
                  <c:v>-0.15666666279236499</c:v>
                </c:pt>
                <c:pt idx="638">
                  <c:v>-0.15666666279236499</c:v>
                </c:pt>
                <c:pt idx="639">
                  <c:v>-0.15666666279236499</c:v>
                </c:pt>
                <c:pt idx="640">
                  <c:v>-0.15666666279236499</c:v>
                </c:pt>
                <c:pt idx="641">
                  <c:v>-0.15666666279236499</c:v>
                </c:pt>
                <c:pt idx="642">
                  <c:v>-0.15666666279236499</c:v>
                </c:pt>
                <c:pt idx="643">
                  <c:v>-0.15666666279236499</c:v>
                </c:pt>
                <c:pt idx="644">
                  <c:v>-0.15666666279236499</c:v>
                </c:pt>
                <c:pt idx="645">
                  <c:v>-0.15666666279236499</c:v>
                </c:pt>
                <c:pt idx="646">
                  <c:v>-0.15666666279236499</c:v>
                </c:pt>
                <c:pt idx="647">
                  <c:v>-0.15666666279236499</c:v>
                </c:pt>
                <c:pt idx="648">
                  <c:v>-0.15666666279236499</c:v>
                </c:pt>
                <c:pt idx="649">
                  <c:v>-0.15666666279236499</c:v>
                </c:pt>
                <c:pt idx="650">
                  <c:v>-0.15666666279236499</c:v>
                </c:pt>
                <c:pt idx="651">
                  <c:v>-0.15666666279236499</c:v>
                </c:pt>
                <c:pt idx="652">
                  <c:v>-0.15666666279236499</c:v>
                </c:pt>
                <c:pt idx="653">
                  <c:v>-0.15666666279236499</c:v>
                </c:pt>
                <c:pt idx="654">
                  <c:v>-0.15666666279236499</c:v>
                </c:pt>
                <c:pt idx="655">
                  <c:v>-0.15666666279236499</c:v>
                </c:pt>
                <c:pt idx="656">
                  <c:v>-0.15666666279236499</c:v>
                </c:pt>
                <c:pt idx="657">
                  <c:v>-0.15666666279236499</c:v>
                </c:pt>
                <c:pt idx="658">
                  <c:v>-0.15666666279236499</c:v>
                </c:pt>
                <c:pt idx="659">
                  <c:v>-0.15666666279236499</c:v>
                </c:pt>
                <c:pt idx="660">
                  <c:v>-0.15666666279236499</c:v>
                </c:pt>
                <c:pt idx="661">
                  <c:v>-0.15666666279236499</c:v>
                </c:pt>
                <c:pt idx="662">
                  <c:v>-0.15666666279236499</c:v>
                </c:pt>
                <c:pt idx="663">
                  <c:v>-0.15666666279236499</c:v>
                </c:pt>
                <c:pt idx="664">
                  <c:v>-0.15666666279236499</c:v>
                </c:pt>
                <c:pt idx="665">
                  <c:v>-0.15666666279236499</c:v>
                </c:pt>
                <c:pt idx="666">
                  <c:v>-0.15666666279236499</c:v>
                </c:pt>
                <c:pt idx="667">
                  <c:v>-0.15666666279236499</c:v>
                </c:pt>
                <c:pt idx="668">
                  <c:v>-0.15666666279236499</c:v>
                </c:pt>
                <c:pt idx="669">
                  <c:v>-0.15666666279236499</c:v>
                </c:pt>
                <c:pt idx="670">
                  <c:v>-0.15666666279236499</c:v>
                </c:pt>
                <c:pt idx="671">
                  <c:v>-0.15666666279236499</c:v>
                </c:pt>
                <c:pt idx="672">
                  <c:v>-0.15666666279236499</c:v>
                </c:pt>
                <c:pt idx="673">
                  <c:v>-0.15666666279236499</c:v>
                </c:pt>
                <c:pt idx="674">
                  <c:v>-0.15666666279236499</c:v>
                </c:pt>
                <c:pt idx="675">
                  <c:v>-0.15666666279236499</c:v>
                </c:pt>
                <c:pt idx="676">
                  <c:v>-0.15666666279236499</c:v>
                </c:pt>
                <c:pt idx="677">
                  <c:v>-0.15666666279236499</c:v>
                </c:pt>
                <c:pt idx="678">
                  <c:v>-0.15666666279236499</c:v>
                </c:pt>
                <c:pt idx="679">
                  <c:v>-0.15666666279236499</c:v>
                </c:pt>
                <c:pt idx="680">
                  <c:v>-0.15666666279236499</c:v>
                </c:pt>
                <c:pt idx="681">
                  <c:v>-0.15666666279236499</c:v>
                </c:pt>
                <c:pt idx="682">
                  <c:v>-0.15666666279236499</c:v>
                </c:pt>
                <c:pt idx="683">
                  <c:v>-0.15666666279236499</c:v>
                </c:pt>
                <c:pt idx="684">
                  <c:v>-0.15666666279236499</c:v>
                </c:pt>
                <c:pt idx="685">
                  <c:v>-0.15666666279236499</c:v>
                </c:pt>
                <c:pt idx="686">
                  <c:v>-0.15666666279236499</c:v>
                </c:pt>
                <c:pt idx="687">
                  <c:v>-0.15666666279236499</c:v>
                </c:pt>
                <c:pt idx="688">
                  <c:v>-0.15666666279236499</c:v>
                </c:pt>
                <c:pt idx="689">
                  <c:v>-0.15666666279236499</c:v>
                </c:pt>
                <c:pt idx="690">
                  <c:v>-0.15666666279236499</c:v>
                </c:pt>
                <c:pt idx="691">
                  <c:v>-0.15666666279236499</c:v>
                </c:pt>
                <c:pt idx="692">
                  <c:v>-0.15666666279236499</c:v>
                </c:pt>
                <c:pt idx="693">
                  <c:v>-0.15666666279236499</c:v>
                </c:pt>
                <c:pt idx="694">
                  <c:v>-0.15666666279236499</c:v>
                </c:pt>
                <c:pt idx="695">
                  <c:v>-0.15666666279236499</c:v>
                </c:pt>
                <c:pt idx="696">
                  <c:v>-0.15666666279236499</c:v>
                </c:pt>
                <c:pt idx="697">
                  <c:v>-0.15666666279236499</c:v>
                </c:pt>
                <c:pt idx="698">
                  <c:v>-0.15666666279236499</c:v>
                </c:pt>
                <c:pt idx="699">
                  <c:v>-0.15666666279236499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8C-4E08-8C76-BF9D57AFA8D3}"/>
            </c:ext>
          </c:extLst>
        </c:ser>
        <c:ser>
          <c:idx val="3"/>
          <c:order val="3"/>
          <c:tx>
            <c:v>k=0.10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Sheet1!$V$1:$V$700</c:f>
              <c:numCache>
                <c:formatCode>General</c:formatCode>
                <c:ptCount val="700"/>
                <c:pt idx="0">
                  <c:v>2.0833332836627999E-2</c:v>
                </c:pt>
                <c:pt idx="1">
                  <c:v>2.0833332836627999E-2</c:v>
                </c:pt>
                <c:pt idx="2">
                  <c:v>2.0833332836627999E-2</c:v>
                </c:pt>
                <c:pt idx="3">
                  <c:v>2.0833332836627999E-2</c:v>
                </c:pt>
                <c:pt idx="4">
                  <c:v>2.0833332836627999E-2</c:v>
                </c:pt>
                <c:pt idx="5">
                  <c:v>2.0833332836627999E-2</c:v>
                </c:pt>
                <c:pt idx="6">
                  <c:v>2.0833332836627999E-2</c:v>
                </c:pt>
                <c:pt idx="7">
                  <c:v>2.0833332836627999E-2</c:v>
                </c:pt>
                <c:pt idx="8">
                  <c:v>2.0833332836627999E-2</c:v>
                </c:pt>
                <c:pt idx="9">
                  <c:v>2.0833332836627999E-2</c:v>
                </c:pt>
                <c:pt idx="10">
                  <c:v>2.0833332836627999E-2</c:v>
                </c:pt>
                <c:pt idx="11">
                  <c:v>2.0833332836627999E-2</c:v>
                </c:pt>
                <c:pt idx="12">
                  <c:v>2.0833332836627999E-2</c:v>
                </c:pt>
                <c:pt idx="13">
                  <c:v>2.0833332836627999E-2</c:v>
                </c:pt>
                <c:pt idx="14">
                  <c:v>2.0833332836627999E-2</c:v>
                </c:pt>
                <c:pt idx="15">
                  <c:v>2.0833332836627999E-2</c:v>
                </c:pt>
                <c:pt idx="16">
                  <c:v>2.0833332836627999E-2</c:v>
                </c:pt>
                <c:pt idx="17">
                  <c:v>2.0833332836627999E-2</c:v>
                </c:pt>
                <c:pt idx="18">
                  <c:v>2.0833332836627999E-2</c:v>
                </c:pt>
                <c:pt idx="19">
                  <c:v>2.0833332836627999E-2</c:v>
                </c:pt>
                <c:pt idx="20">
                  <c:v>2.0833332836627999E-2</c:v>
                </c:pt>
                <c:pt idx="21">
                  <c:v>2.0833332836627999E-2</c:v>
                </c:pt>
                <c:pt idx="22">
                  <c:v>2.0833332836627999E-2</c:v>
                </c:pt>
                <c:pt idx="23">
                  <c:v>2.0833332836627999E-2</c:v>
                </c:pt>
                <c:pt idx="24">
                  <c:v>2.0833332836627999E-2</c:v>
                </c:pt>
                <c:pt idx="25">
                  <c:v>2.0833332836627999E-2</c:v>
                </c:pt>
                <c:pt idx="26">
                  <c:v>2.0833332836627999E-2</c:v>
                </c:pt>
                <c:pt idx="27">
                  <c:v>2.0833332836627999E-2</c:v>
                </c:pt>
                <c:pt idx="28">
                  <c:v>2.0833332836627999E-2</c:v>
                </c:pt>
                <c:pt idx="29">
                  <c:v>2.0833332836627999E-2</c:v>
                </c:pt>
                <c:pt idx="30">
                  <c:v>2.0833332836627999E-2</c:v>
                </c:pt>
                <c:pt idx="31">
                  <c:v>2.0833332836627999E-2</c:v>
                </c:pt>
                <c:pt idx="32">
                  <c:v>2.0833332836627999E-2</c:v>
                </c:pt>
                <c:pt idx="33">
                  <c:v>2.0833332836627999E-2</c:v>
                </c:pt>
                <c:pt idx="34">
                  <c:v>2.0833332836627999E-2</c:v>
                </c:pt>
                <c:pt idx="35">
                  <c:v>2.0833332836627999E-2</c:v>
                </c:pt>
                <c:pt idx="36">
                  <c:v>2.0833332836627999E-2</c:v>
                </c:pt>
                <c:pt idx="37">
                  <c:v>2.0833332836627999E-2</c:v>
                </c:pt>
                <c:pt idx="38">
                  <c:v>2.0833332836627999E-2</c:v>
                </c:pt>
                <c:pt idx="39">
                  <c:v>2.0833332836627999E-2</c:v>
                </c:pt>
                <c:pt idx="40">
                  <c:v>2.0833332836627999E-2</c:v>
                </c:pt>
                <c:pt idx="41">
                  <c:v>2.0833332836627999E-2</c:v>
                </c:pt>
                <c:pt idx="42">
                  <c:v>2.0833332836627999E-2</c:v>
                </c:pt>
                <c:pt idx="43">
                  <c:v>2.0833332836627999E-2</c:v>
                </c:pt>
                <c:pt idx="44">
                  <c:v>2.0833332836627999E-2</c:v>
                </c:pt>
                <c:pt idx="45">
                  <c:v>2.0833332836627999E-2</c:v>
                </c:pt>
                <c:pt idx="46">
                  <c:v>2.0833332836627999E-2</c:v>
                </c:pt>
                <c:pt idx="47">
                  <c:v>2.0833332836627999E-2</c:v>
                </c:pt>
                <c:pt idx="48">
                  <c:v>2.0833332836627999E-2</c:v>
                </c:pt>
                <c:pt idx="49">
                  <c:v>2.0833332836627999E-2</c:v>
                </c:pt>
                <c:pt idx="50">
                  <c:v>2.0833332836627999E-2</c:v>
                </c:pt>
                <c:pt idx="51">
                  <c:v>2.0833332836627999E-2</c:v>
                </c:pt>
                <c:pt idx="52">
                  <c:v>2.0833332836627999E-2</c:v>
                </c:pt>
                <c:pt idx="53">
                  <c:v>2.0833332836627999E-2</c:v>
                </c:pt>
                <c:pt idx="54">
                  <c:v>2.0833332836627999E-2</c:v>
                </c:pt>
                <c:pt idx="55">
                  <c:v>2.0833332836627999E-2</c:v>
                </c:pt>
                <c:pt idx="56">
                  <c:v>2.0833332836627999E-2</c:v>
                </c:pt>
                <c:pt idx="57">
                  <c:v>2.0833332836627999E-2</c:v>
                </c:pt>
                <c:pt idx="58">
                  <c:v>2.0833332836627999E-2</c:v>
                </c:pt>
                <c:pt idx="59">
                  <c:v>2.0833332836627999E-2</c:v>
                </c:pt>
                <c:pt idx="60">
                  <c:v>2.0833332836627999E-2</c:v>
                </c:pt>
                <c:pt idx="61">
                  <c:v>2.0833332836627999E-2</c:v>
                </c:pt>
                <c:pt idx="62">
                  <c:v>2.0833332836627999E-2</c:v>
                </c:pt>
                <c:pt idx="63">
                  <c:v>2.0833332836627999E-2</c:v>
                </c:pt>
                <c:pt idx="64">
                  <c:v>2.0833332836627999E-2</c:v>
                </c:pt>
                <c:pt idx="65">
                  <c:v>2.0833332836627999E-2</c:v>
                </c:pt>
                <c:pt idx="66">
                  <c:v>2.0833332836627999E-2</c:v>
                </c:pt>
                <c:pt idx="67">
                  <c:v>2.0833332836627999E-2</c:v>
                </c:pt>
                <c:pt idx="68">
                  <c:v>2.0833332836627999E-2</c:v>
                </c:pt>
                <c:pt idx="69">
                  <c:v>2.0833332836627999E-2</c:v>
                </c:pt>
                <c:pt idx="70">
                  <c:v>2.0833332836627999E-2</c:v>
                </c:pt>
                <c:pt idx="71">
                  <c:v>2.0833332836627999E-2</c:v>
                </c:pt>
                <c:pt idx="72">
                  <c:v>2.0833332836627999E-2</c:v>
                </c:pt>
                <c:pt idx="73">
                  <c:v>2.0833332836627999E-2</c:v>
                </c:pt>
                <c:pt idx="74">
                  <c:v>2.0833332836627999E-2</c:v>
                </c:pt>
                <c:pt idx="75">
                  <c:v>2.0833332836627999E-2</c:v>
                </c:pt>
                <c:pt idx="76">
                  <c:v>2.0833332836627999E-2</c:v>
                </c:pt>
                <c:pt idx="77">
                  <c:v>2.0833332836627999E-2</c:v>
                </c:pt>
                <c:pt idx="78">
                  <c:v>2.0833332836627999E-2</c:v>
                </c:pt>
                <c:pt idx="79">
                  <c:v>2.0833332836627999E-2</c:v>
                </c:pt>
                <c:pt idx="80">
                  <c:v>2.0833332836627999E-2</c:v>
                </c:pt>
                <c:pt idx="81">
                  <c:v>2.0833332836627999E-2</c:v>
                </c:pt>
                <c:pt idx="82">
                  <c:v>2.0833332836627999E-2</c:v>
                </c:pt>
                <c:pt idx="83">
                  <c:v>2.0833332836627999E-2</c:v>
                </c:pt>
                <c:pt idx="84">
                  <c:v>2.0833332836627999E-2</c:v>
                </c:pt>
                <c:pt idx="85">
                  <c:v>2.0833332836627999E-2</c:v>
                </c:pt>
                <c:pt idx="86">
                  <c:v>2.0833332836627999E-2</c:v>
                </c:pt>
                <c:pt idx="87">
                  <c:v>2.0833332836627999E-2</c:v>
                </c:pt>
                <c:pt idx="88">
                  <c:v>2.0833332836627999E-2</c:v>
                </c:pt>
                <c:pt idx="89">
                  <c:v>2.0833332836627999E-2</c:v>
                </c:pt>
                <c:pt idx="90">
                  <c:v>2.0833332836627999E-2</c:v>
                </c:pt>
                <c:pt idx="91">
                  <c:v>2.0833332836627999E-2</c:v>
                </c:pt>
                <c:pt idx="92">
                  <c:v>2.0833332836627999E-2</c:v>
                </c:pt>
                <c:pt idx="93">
                  <c:v>2.0833332836627999E-2</c:v>
                </c:pt>
                <c:pt idx="94">
                  <c:v>2.0833332836627999E-2</c:v>
                </c:pt>
                <c:pt idx="95">
                  <c:v>2.0833332836627999E-2</c:v>
                </c:pt>
                <c:pt idx="96">
                  <c:v>2.0833332836627999E-2</c:v>
                </c:pt>
                <c:pt idx="97">
                  <c:v>2.0833332836627999E-2</c:v>
                </c:pt>
                <c:pt idx="98">
                  <c:v>2.0833332836627999E-2</c:v>
                </c:pt>
                <c:pt idx="99">
                  <c:v>2.0833332836627999E-2</c:v>
                </c:pt>
                <c:pt idx="100">
                  <c:v>2.0833332836627999E-2</c:v>
                </c:pt>
                <c:pt idx="101">
                  <c:v>2.0833332836627999E-2</c:v>
                </c:pt>
                <c:pt idx="102">
                  <c:v>2.0833332836627999E-2</c:v>
                </c:pt>
                <c:pt idx="103">
                  <c:v>2.0833332836627999E-2</c:v>
                </c:pt>
                <c:pt idx="104">
                  <c:v>2.0833332836627999E-2</c:v>
                </c:pt>
                <c:pt idx="105">
                  <c:v>2.0833332836627999E-2</c:v>
                </c:pt>
                <c:pt idx="106">
                  <c:v>2.0833332836627999E-2</c:v>
                </c:pt>
                <c:pt idx="107">
                  <c:v>2.0833332836627999E-2</c:v>
                </c:pt>
                <c:pt idx="108">
                  <c:v>2.0833332836627999E-2</c:v>
                </c:pt>
                <c:pt idx="109">
                  <c:v>2.0833332836627999E-2</c:v>
                </c:pt>
                <c:pt idx="110">
                  <c:v>2.0833332836627999E-2</c:v>
                </c:pt>
                <c:pt idx="111">
                  <c:v>2.0833332836627999E-2</c:v>
                </c:pt>
                <c:pt idx="112">
                  <c:v>2.0833332836627999E-2</c:v>
                </c:pt>
                <c:pt idx="113">
                  <c:v>2.0833332836627999E-2</c:v>
                </c:pt>
                <c:pt idx="114">
                  <c:v>2.0833332836627999E-2</c:v>
                </c:pt>
                <c:pt idx="115">
                  <c:v>2.0833332836627999E-2</c:v>
                </c:pt>
                <c:pt idx="116">
                  <c:v>2.0833332836627999E-2</c:v>
                </c:pt>
                <c:pt idx="117">
                  <c:v>2.0833332836627999E-2</c:v>
                </c:pt>
                <c:pt idx="118">
                  <c:v>2.0833332836627999E-2</c:v>
                </c:pt>
                <c:pt idx="119">
                  <c:v>2.0833332836627999E-2</c:v>
                </c:pt>
                <c:pt idx="120">
                  <c:v>2.0833332836627999E-2</c:v>
                </c:pt>
                <c:pt idx="121">
                  <c:v>2.0833332836627999E-2</c:v>
                </c:pt>
                <c:pt idx="122">
                  <c:v>2.0833332836627999E-2</c:v>
                </c:pt>
                <c:pt idx="123">
                  <c:v>2.0833332836627999E-2</c:v>
                </c:pt>
                <c:pt idx="124">
                  <c:v>2.0833332836627999E-2</c:v>
                </c:pt>
                <c:pt idx="125">
                  <c:v>2.0833332836627999E-2</c:v>
                </c:pt>
                <c:pt idx="126">
                  <c:v>2.0833332836627999E-2</c:v>
                </c:pt>
                <c:pt idx="127">
                  <c:v>2.0833332836627999E-2</c:v>
                </c:pt>
                <c:pt idx="128">
                  <c:v>2.0833332836627999E-2</c:v>
                </c:pt>
                <c:pt idx="129">
                  <c:v>2.0833332836627999E-2</c:v>
                </c:pt>
                <c:pt idx="130">
                  <c:v>2.0833332836627999E-2</c:v>
                </c:pt>
                <c:pt idx="131">
                  <c:v>2.0833332836627999E-2</c:v>
                </c:pt>
                <c:pt idx="132">
                  <c:v>2.0833332836627999E-2</c:v>
                </c:pt>
                <c:pt idx="133">
                  <c:v>2.0833332836627999E-2</c:v>
                </c:pt>
                <c:pt idx="134">
                  <c:v>2.0833332836627999E-2</c:v>
                </c:pt>
                <c:pt idx="135">
                  <c:v>2.0833332836627999E-2</c:v>
                </c:pt>
                <c:pt idx="136">
                  <c:v>2.0833332836627999E-2</c:v>
                </c:pt>
                <c:pt idx="137">
                  <c:v>2.0833332836627999E-2</c:v>
                </c:pt>
                <c:pt idx="138">
                  <c:v>2.0833332836627999E-2</c:v>
                </c:pt>
                <c:pt idx="139">
                  <c:v>2.0833332836627999E-2</c:v>
                </c:pt>
                <c:pt idx="140">
                  <c:v>2.0833332836627999E-2</c:v>
                </c:pt>
                <c:pt idx="141">
                  <c:v>2.0833332836627999E-2</c:v>
                </c:pt>
                <c:pt idx="142">
                  <c:v>2.0833332836627999E-2</c:v>
                </c:pt>
                <c:pt idx="143">
                  <c:v>2.0833332836627999E-2</c:v>
                </c:pt>
                <c:pt idx="144">
                  <c:v>2.0833332836627999E-2</c:v>
                </c:pt>
                <c:pt idx="145">
                  <c:v>2.0833332836627999E-2</c:v>
                </c:pt>
                <c:pt idx="146">
                  <c:v>2.0833332836627999E-2</c:v>
                </c:pt>
                <c:pt idx="147">
                  <c:v>2.0833332836627999E-2</c:v>
                </c:pt>
                <c:pt idx="148">
                  <c:v>2.0833332836627999E-2</c:v>
                </c:pt>
                <c:pt idx="149">
                  <c:v>2.0833332836627999E-2</c:v>
                </c:pt>
                <c:pt idx="150">
                  <c:v>2.0833332836627999E-2</c:v>
                </c:pt>
                <c:pt idx="151">
                  <c:v>2.0833332836627999E-2</c:v>
                </c:pt>
                <c:pt idx="152">
                  <c:v>2.0833332836627999E-2</c:v>
                </c:pt>
                <c:pt idx="153">
                  <c:v>2.0833332836627999E-2</c:v>
                </c:pt>
                <c:pt idx="154">
                  <c:v>2.0833332836627999E-2</c:v>
                </c:pt>
                <c:pt idx="155">
                  <c:v>2.0833332836627999E-2</c:v>
                </c:pt>
                <c:pt idx="156">
                  <c:v>2.0833332836627999E-2</c:v>
                </c:pt>
                <c:pt idx="157">
                  <c:v>2.0833332836627999E-2</c:v>
                </c:pt>
                <c:pt idx="158">
                  <c:v>2.0833332836627999E-2</c:v>
                </c:pt>
                <c:pt idx="159">
                  <c:v>2.0833332836627999E-2</c:v>
                </c:pt>
                <c:pt idx="160">
                  <c:v>2.0833332836627999E-2</c:v>
                </c:pt>
                <c:pt idx="161">
                  <c:v>2.0833332836627999E-2</c:v>
                </c:pt>
                <c:pt idx="162">
                  <c:v>2.0833332836627999E-2</c:v>
                </c:pt>
                <c:pt idx="163">
                  <c:v>2.0833332836627999E-2</c:v>
                </c:pt>
                <c:pt idx="164">
                  <c:v>2.0833332836627999E-2</c:v>
                </c:pt>
                <c:pt idx="165">
                  <c:v>2.0833332836627999E-2</c:v>
                </c:pt>
                <c:pt idx="166">
                  <c:v>2.0833332836627999E-2</c:v>
                </c:pt>
                <c:pt idx="167">
                  <c:v>2.0833332836627999E-2</c:v>
                </c:pt>
                <c:pt idx="168">
                  <c:v>2.0833332836627999E-2</c:v>
                </c:pt>
                <c:pt idx="169">
                  <c:v>2.0833332836627999E-2</c:v>
                </c:pt>
                <c:pt idx="170">
                  <c:v>2.0833332836627999E-2</c:v>
                </c:pt>
                <c:pt idx="171">
                  <c:v>2.0833332836627999E-2</c:v>
                </c:pt>
                <c:pt idx="172">
                  <c:v>2.0833332836627999E-2</c:v>
                </c:pt>
                <c:pt idx="173">
                  <c:v>2.0833332836627999E-2</c:v>
                </c:pt>
                <c:pt idx="174">
                  <c:v>2.0833332836627999E-2</c:v>
                </c:pt>
                <c:pt idx="175">
                  <c:v>2.0833332836627999E-2</c:v>
                </c:pt>
                <c:pt idx="176">
                  <c:v>2.0833332836627999E-2</c:v>
                </c:pt>
                <c:pt idx="177">
                  <c:v>2.0833332836627999E-2</c:v>
                </c:pt>
                <c:pt idx="178">
                  <c:v>2.0833332836627999E-2</c:v>
                </c:pt>
                <c:pt idx="179">
                  <c:v>2.0833332836627999E-2</c:v>
                </c:pt>
                <c:pt idx="180">
                  <c:v>2.0833332836627999E-2</c:v>
                </c:pt>
                <c:pt idx="181">
                  <c:v>2.0833332836627999E-2</c:v>
                </c:pt>
                <c:pt idx="182">
                  <c:v>2.0833332836627999E-2</c:v>
                </c:pt>
                <c:pt idx="183">
                  <c:v>2.0833332836627999E-2</c:v>
                </c:pt>
                <c:pt idx="184">
                  <c:v>2.0833332836627999E-2</c:v>
                </c:pt>
                <c:pt idx="185">
                  <c:v>2.0833332836627999E-2</c:v>
                </c:pt>
                <c:pt idx="186">
                  <c:v>2.0833332836627999E-2</c:v>
                </c:pt>
                <c:pt idx="187">
                  <c:v>2.0833332836627999E-2</c:v>
                </c:pt>
                <c:pt idx="188">
                  <c:v>2.0833332836627999E-2</c:v>
                </c:pt>
                <c:pt idx="189">
                  <c:v>2.0833332836627999E-2</c:v>
                </c:pt>
                <c:pt idx="190">
                  <c:v>2.0833332836627999E-2</c:v>
                </c:pt>
                <c:pt idx="191">
                  <c:v>2.0833332836627999E-2</c:v>
                </c:pt>
                <c:pt idx="192">
                  <c:v>2.0833332836627999E-2</c:v>
                </c:pt>
                <c:pt idx="193">
                  <c:v>2.0833332836627999E-2</c:v>
                </c:pt>
                <c:pt idx="194">
                  <c:v>2.0833332836627999E-2</c:v>
                </c:pt>
                <c:pt idx="195">
                  <c:v>2.0833332836627999E-2</c:v>
                </c:pt>
                <c:pt idx="196">
                  <c:v>2.0833332836627999E-2</c:v>
                </c:pt>
                <c:pt idx="197">
                  <c:v>2.0833332836627999E-2</c:v>
                </c:pt>
                <c:pt idx="198">
                  <c:v>2.0833332836627999E-2</c:v>
                </c:pt>
                <c:pt idx="199">
                  <c:v>2.0833332836627999E-2</c:v>
                </c:pt>
                <c:pt idx="200">
                  <c:v>2.0833332836627999E-2</c:v>
                </c:pt>
                <c:pt idx="201">
                  <c:v>2.0833332836627999E-2</c:v>
                </c:pt>
                <c:pt idx="202">
                  <c:v>2.0833332836627999E-2</c:v>
                </c:pt>
                <c:pt idx="203">
                  <c:v>2.0833332836627999E-2</c:v>
                </c:pt>
                <c:pt idx="204">
                  <c:v>2.0833332836627999E-2</c:v>
                </c:pt>
                <c:pt idx="205">
                  <c:v>2.0833332836627999E-2</c:v>
                </c:pt>
                <c:pt idx="206">
                  <c:v>2.0833332836627999E-2</c:v>
                </c:pt>
                <c:pt idx="207">
                  <c:v>2.0833332836627999E-2</c:v>
                </c:pt>
                <c:pt idx="208">
                  <c:v>2.0833332836627999E-2</c:v>
                </c:pt>
                <c:pt idx="209">
                  <c:v>2.0833332836627999E-2</c:v>
                </c:pt>
                <c:pt idx="210">
                  <c:v>2.0833332836627999E-2</c:v>
                </c:pt>
                <c:pt idx="211">
                  <c:v>2.0833332836627999E-2</c:v>
                </c:pt>
                <c:pt idx="212">
                  <c:v>2.0833332836627999E-2</c:v>
                </c:pt>
                <c:pt idx="213">
                  <c:v>2.0833332836627999E-2</c:v>
                </c:pt>
                <c:pt idx="214">
                  <c:v>2.0833332836627999E-2</c:v>
                </c:pt>
                <c:pt idx="215">
                  <c:v>2.0833332836627999E-2</c:v>
                </c:pt>
                <c:pt idx="216">
                  <c:v>2.0833332836627999E-2</c:v>
                </c:pt>
                <c:pt idx="217">
                  <c:v>2.0833332836627999E-2</c:v>
                </c:pt>
                <c:pt idx="218">
                  <c:v>2.0833332836627999E-2</c:v>
                </c:pt>
                <c:pt idx="219">
                  <c:v>2.0833332836627999E-2</c:v>
                </c:pt>
                <c:pt idx="220">
                  <c:v>2.0833332836627999E-2</c:v>
                </c:pt>
                <c:pt idx="221">
                  <c:v>2.0833332836627999E-2</c:v>
                </c:pt>
                <c:pt idx="222">
                  <c:v>2.0833332836627999E-2</c:v>
                </c:pt>
                <c:pt idx="223">
                  <c:v>2.0833332836627999E-2</c:v>
                </c:pt>
                <c:pt idx="224">
                  <c:v>2.0833332836627999E-2</c:v>
                </c:pt>
                <c:pt idx="225">
                  <c:v>2.0833332836627999E-2</c:v>
                </c:pt>
                <c:pt idx="226">
                  <c:v>2.0833332836627999E-2</c:v>
                </c:pt>
                <c:pt idx="227">
                  <c:v>2.0833332836627999E-2</c:v>
                </c:pt>
                <c:pt idx="228">
                  <c:v>2.0833332836627999E-2</c:v>
                </c:pt>
                <c:pt idx="229">
                  <c:v>2.0833332836627999E-2</c:v>
                </c:pt>
                <c:pt idx="230">
                  <c:v>2.0833332836627999E-2</c:v>
                </c:pt>
                <c:pt idx="231">
                  <c:v>2.0833332836627999E-2</c:v>
                </c:pt>
                <c:pt idx="232">
                  <c:v>2.0833332836627999E-2</c:v>
                </c:pt>
                <c:pt idx="233">
                  <c:v>2.0833332836627999E-2</c:v>
                </c:pt>
                <c:pt idx="234">
                  <c:v>2.0833332836627999E-2</c:v>
                </c:pt>
                <c:pt idx="235">
                  <c:v>2.0833332836627999E-2</c:v>
                </c:pt>
                <c:pt idx="236">
                  <c:v>2.0833332836627999E-2</c:v>
                </c:pt>
                <c:pt idx="237">
                  <c:v>2.0833332836627999E-2</c:v>
                </c:pt>
                <c:pt idx="238">
                  <c:v>2.0833332836627999E-2</c:v>
                </c:pt>
                <c:pt idx="239">
                  <c:v>2.0833332836627999E-2</c:v>
                </c:pt>
                <c:pt idx="240">
                  <c:v>2.0833332836627999E-2</c:v>
                </c:pt>
                <c:pt idx="241">
                  <c:v>2.0833332836627999E-2</c:v>
                </c:pt>
                <c:pt idx="242">
                  <c:v>2.0833332836627999E-2</c:v>
                </c:pt>
                <c:pt idx="243">
                  <c:v>2.0833332836627999E-2</c:v>
                </c:pt>
                <c:pt idx="244">
                  <c:v>2.0833332836627999E-2</c:v>
                </c:pt>
                <c:pt idx="245">
                  <c:v>2.0833332836627999E-2</c:v>
                </c:pt>
                <c:pt idx="246">
                  <c:v>2.0833332836627999E-2</c:v>
                </c:pt>
                <c:pt idx="247">
                  <c:v>2.0833332836627999E-2</c:v>
                </c:pt>
                <c:pt idx="248">
                  <c:v>2.0833332836627999E-2</c:v>
                </c:pt>
                <c:pt idx="249">
                  <c:v>2.0833332836627999E-2</c:v>
                </c:pt>
                <c:pt idx="250">
                  <c:v>2.0833332836627999E-2</c:v>
                </c:pt>
                <c:pt idx="251">
                  <c:v>2.0833332836627999E-2</c:v>
                </c:pt>
                <c:pt idx="252">
                  <c:v>2.0833332836627999E-2</c:v>
                </c:pt>
                <c:pt idx="253">
                  <c:v>2.0833332836627999E-2</c:v>
                </c:pt>
                <c:pt idx="254">
                  <c:v>2.0833332836627999E-2</c:v>
                </c:pt>
                <c:pt idx="255">
                  <c:v>2.0833332836627999E-2</c:v>
                </c:pt>
                <c:pt idx="256">
                  <c:v>2.0833332836627999E-2</c:v>
                </c:pt>
                <c:pt idx="257">
                  <c:v>2.0833332836627999E-2</c:v>
                </c:pt>
                <c:pt idx="258">
                  <c:v>2.0833332836627999E-2</c:v>
                </c:pt>
                <c:pt idx="259">
                  <c:v>2.0833332836627999E-2</c:v>
                </c:pt>
                <c:pt idx="260">
                  <c:v>2.0833332836627999E-2</c:v>
                </c:pt>
                <c:pt idx="261">
                  <c:v>2.0833332836627999E-2</c:v>
                </c:pt>
                <c:pt idx="262">
                  <c:v>2.0833332836627999E-2</c:v>
                </c:pt>
                <c:pt idx="263">
                  <c:v>2.0833332836627999E-2</c:v>
                </c:pt>
                <c:pt idx="264">
                  <c:v>2.0833332836627999E-2</c:v>
                </c:pt>
                <c:pt idx="265">
                  <c:v>2.0833332836627999E-2</c:v>
                </c:pt>
                <c:pt idx="266">
                  <c:v>2.0833332836627999E-2</c:v>
                </c:pt>
                <c:pt idx="267">
                  <c:v>2.0833332836627999E-2</c:v>
                </c:pt>
                <c:pt idx="268">
                  <c:v>2.0833332836627999E-2</c:v>
                </c:pt>
                <c:pt idx="269">
                  <c:v>2.0833332836627999E-2</c:v>
                </c:pt>
                <c:pt idx="270">
                  <c:v>2.0833332836627999E-2</c:v>
                </c:pt>
                <c:pt idx="271">
                  <c:v>2.0833332836627999E-2</c:v>
                </c:pt>
                <c:pt idx="272">
                  <c:v>2.0833332836627999E-2</c:v>
                </c:pt>
                <c:pt idx="273">
                  <c:v>2.0833332836627999E-2</c:v>
                </c:pt>
                <c:pt idx="274">
                  <c:v>2.0833332836627999E-2</c:v>
                </c:pt>
                <c:pt idx="275">
                  <c:v>2.0833332836627999E-2</c:v>
                </c:pt>
                <c:pt idx="276">
                  <c:v>2.0833332836627999E-2</c:v>
                </c:pt>
                <c:pt idx="277">
                  <c:v>2.0833332836627999E-2</c:v>
                </c:pt>
                <c:pt idx="278">
                  <c:v>2.0833332836627999E-2</c:v>
                </c:pt>
                <c:pt idx="279">
                  <c:v>2.0833332836627999E-2</c:v>
                </c:pt>
                <c:pt idx="280">
                  <c:v>2.0833332836627999E-2</c:v>
                </c:pt>
                <c:pt idx="281">
                  <c:v>2.0833332836627999E-2</c:v>
                </c:pt>
                <c:pt idx="282">
                  <c:v>2.0833332836627999E-2</c:v>
                </c:pt>
                <c:pt idx="283">
                  <c:v>2.0833332836627999E-2</c:v>
                </c:pt>
                <c:pt idx="284">
                  <c:v>2.0833332836627999E-2</c:v>
                </c:pt>
                <c:pt idx="285">
                  <c:v>2.0833332836627999E-2</c:v>
                </c:pt>
                <c:pt idx="286">
                  <c:v>2.0833332836627999E-2</c:v>
                </c:pt>
                <c:pt idx="287">
                  <c:v>2.0833332836627999E-2</c:v>
                </c:pt>
                <c:pt idx="288">
                  <c:v>2.0833332836627999E-2</c:v>
                </c:pt>
                <c:pt idx="289">
                  <c:v>2.0833332836627999E-2</c:v>
                </c:pt>
                <c:pt idx="290">
                  <c:v>2.0833332836627999E-2</c:v>
                </c:pt>
                <c:pt idx="291">
                  <c:v>2.0833332836627999E-2</c:v>
                </c:pt>
                <c:pt idx="292">
                  <c:v>2.0833332836627999E-2</c:v>
                </c:pt>
                <c:pt idx="293">
                  <c:v>2.0833332836627999E-2</c:v>
                </c:pt>
                <c:pt idx="294">
                  <c:v>2.0833332836627999E-2</c:v>
                </c:pt>
                <c:pt idx="295">
                  <c:v>2.0833332836627999E-2</c:v>
                </c:pt>
                <c:pt idx="296">
                  <c:v>2.0833332836627999E-2</c:v>
                </c:pt>
                <c:pt idx="297">
                  <c:v>2.0833332836627999E-2</c:v>
                </c:pt>
                <c:pt idx="298">
                  <c:v>2.0833332836627999E-2</c:v>
                </c:pt>
                <c:pt idx="299">
                  <c:v>2.0833332836627999E-2</c:v>
                </c:pt>
                <c:pt idx="300">
                  <c:v>2.0833332836627999E-2</c:v>
                </c:pt>
                <c:pt idx="301">
                  <c:v>2.0833332836627999E-2</c:v>
                </c:pt>
                <c:pt idx="302">
                  <c:v>2.0833332836627999E-2</c:v>
                </c:pt>
                <c:pt idx="303">
                  <c:v>2.0833332836627999E-2</c:v>
                </c:pt>
                <c:pt idx="304">
                  <c:v>2.0833332836627999E-2</c:v>
                </c:pt>
                <c:pt idx="305">
                  <c:v>2.0833332836627999E-2</c:v>
                </c:pt>
                <c:pt idx="306">
                  <c:v>2.0833332836627999E-2</c:v>
                </c:pt>
                <c:pt idx="307">
                  <c:v>2.0833332836627999E-2</c:v>
                </c:pt>
                <c:pt idx="308">
                  <c:v>2.0833332836627999E-2</c:v>
                </c:pt>
                <c:pt idx="309">
                  <c:v>2.0833332836627999E-2</c:v>
                </c:pt>
                <c:pt idx="310">
                  <c:v>2.0833332836627999E-2</c:v>
                </c:pt>
                <c:pt idx="311">
                  <c:v>2.0833332836627999E-2</c:v>
                </c:pt>
                <c:pt idx="312">
                  <c:v>2.0833332836627999E-2</c:v>
                </c:pt>
                <c:pt idx="313">
                  <c:v>2.0833332836627999E-2</c:v>
                </c:pt>
                <c:pt idx="314">
                  <c:v>2.0833332836627999E-2</c:v>
                </c:pt>
                <c:pt idx="315">
                  <c:v>2.0833332836627999E-2</c:v>
                </c:pt>
                <c:pt idx="316">
                  <c:v>2.0833332836627999E-2</c:v>
                </c:pt>
                <c:pt idx="317">
                  <c:v>2.0833332836627999E-2</c:v>
                </c:pt>
                <c:pt idx="318">
                  <c:v>2.0833332836627999E-2</c:v>
                </c:pt>
                <c:pt idx="319">
                  <c:v>2.0833332836627999E-2</c:v>
                </c:pt>
                <c:pt idx="320">
                  <c:v>2.0833332836627999E-2</c:v>
                </c:pt>
                <c:pt idx="321">
                  <c:v>2.0833332836627999E-2</c:v>
                </c:pt>
                <c:pt idx="322">
                  <c:v>2.0833332836627999E-2</c:v>
                </c:pt>
                <c:pt idx="323">
                  <c:v>2.0833332836627999E-2</c:v>
                </c:pt>
                <c:pt idx="324">
                  <c:v>2.0833332836627999E-2</c:v>
                </c:pt>
                <c:pt idx="325">
                  <c:v>2.0833332836627999E-2</c:v>
                </c:pt>
                <c:pt idx="326">
                  <c:v>2.0833332836627999E-2</c:v>
                </c:pt>
                <c:pt idx="327">
                  <c:v>2.0833332836627999E-2</c:v>
                </c:pt>
                <c:pt idx="328">
                  <c:v>2.0833332836627999E-2</c:v>
                </c:pt>
                <c:pt idx="329">
                  <c:v>2.0833332836627999E-2</c:v>
                </c:pt>
                <c:pt idx="330">
                  <c:v>2.0833332836627999E-2</c:v>
                </c:pt>
                <c:pt idx="331">
                  <c:v>2.0833332836627999E-2</c:v>
                </c:pt>
                <c:pt idx="332">
                  <c:v>2.0833332836627999E-2</c:v>
                </c:pt>
                <c:pt idx="333">
                  <c:v>2.0833332836627999E-2</c:v>
                </c:pt>
                <c:pt idx="334">
                  <c:v>2.0833332836627999E-2</c:v>
                </c:pt>
                <c:pt idx="335">
                  <c:v>2.0833332836627999E-2</c:v>
                </c:pt>
                <c:pt idx="336">
                  <c:v>2.0833332836627999E-2</c:v>
                </c:pt>
                <c:pt idx="337">
                  <c:v>2.0833332836627999E-2</c:v>
                </c:pt>
                <c:pt idx="338">
                  <c:v>2.0833332836627999E-2</c:v>
                </c:pt>
                <c:pt idx="339">
                  <c:v>2.0833332836627999E-2</c:v>
                </c:pt>
                <c:pt idx="340">
                  <c:v>2.0833332836627999E-2</c:v>
                </c:pt>
                <c:pt idx="341">
                  <c:v>2.0833332836627999E-2</c:v>
                </c:pt>
                <c:pt idx="342">
                  <c:v>2.0833332836627999E-2</c:v>
                </c:pt>
                <c:pt idx="343">
                  <c:v>2.0833332836627999E-2</c:v>
                </c:pt>
                <c:pt idx="344">
                  <c:v>2.0833332836627999E-2</c:v>
                </c:pt>
                <c:pt idx="345">
                  <c:v>2.0833332836627999E-2</c:v>
                </c:pt>
                <c:pt idx="346">
                  <c:v>2.0833332836627999E-2</c:v>
                </c:pt>
                <c:pt idx="347">
                  <c:v>2.0833332836627999E-2</c:v>
                </c:pt>
                <c:pt idx="348">
                  <c:v>2.0833332836627999E-2</c:v>
                </c:pt>
                <c:pt idx="349">
                  <c:v>2.0833332836627999E-2</c:v>
                </c:pt>
                <c:pt idx="350">
                  <c:v>2.0833332836627999E-2</c:v>
                </c:pt>
                <c:pt idx="351">
                  <c:v>2.0833332836627999E-2</c:v>
                </c:pt>
                <c:pt idx="352">
                  <c:v>2.0833332836627999E-2</c:v>
                </c:pt>
                <c:pt idx="353">
                  <c:v>2.0833332836627999E-2</c:v>
                </c:pt>
                <c:pt idx="354">
                  <c:v>2.0833332836627999E-2</c:v>
                </c:pt>
                <c:pt idx="355">
                  <c:v>2.0833332836627999E-2</c:v>
                </c:pt>
                <c:pt idx="356">
                  <c:v>2.0833332836627999E-2</c:v>
                </c:pt>
                <c:pt idx="357">
                  <c:v>2.0833332836627999E-2</c:v>
                </c:pt>
                <c:pt idx="358">
                  <c:v>2.0833332836627999E-2</c:v>
                </c:pt>
                <c:pt idx="359">
                  <c:v>2.0833332836627999E-2</c:v>
                </c:pt>
                <c:pt idx="360">
                  <c:v>2.0833332836627999E-2</c:v>
                </c:pt>
                <c:pt idx="361">
                  <c:v>2.0833332836627999E-2</c:v>
                </c:pt>
                <c:pt idx="362">
                  <c:v>2.0833332836627999E-2</c:v>
                </c:pt>
                <c:pt idx="363">
                  <c:v>2.0833332836627999E-2</c:v>
                </c:pt>
                <c:pt idx="364">
                  <c:v>2.0833332836627999E-2</c:v>
                </c:pt>
                <c:pt idx="365">
                  <c:v>2.0833332836627999E-2</c:v>
                </c:pt>
                <c:pt idx="366">
                  <c:v>2.0833332836627999E-2</c:v>
                </c:pt>
                <c:pt idx="367">
                  <c:v>2.0833332836627999E-2</c:v>
                </c:pt>
                <c:pt idx="368">
                  <c:v>2.0833332836627999E-2</c:v>
                </c:pt>
                <c:pt idx="369">
                  <c:v>2.0833332836627999E-2</c:v>
                </c:pt>
                <c:pt idx="370">
                  <c:v>2.0833332836627999E-2</c:v>
                </c:pt>
                <c:pt idx="371">
                  <c:v>2.0833332836627999E-2</c:v>
                </c:pt>
                <c:pt idx="372">
                  <c:v>2.0833332836627999E-2</c:v>
                </c:pt>
                <c:pt idx="373">
                  <c:v>2.0833332836627999E-2</c:v>
                </c:pt>
                <c:pt idx="374">
                  <c:v>2.0833332836627999E-2</c:v>
                </c:pt>
                <c:pt idx="375">
                  <c:v>2.0833332836627999E-2</c:v>
                </c:pt>
                <c:pt idx="376">
                  <c:v>2.0833332836627999E-2</c:v>
                </c:pt>
                <c:pt idx="377">
                  <c:v>2.0833332836627999E-2</c:v>
                </c:pt>
                <c:pt idx="378">
                  <c:v>2.0833332836627999E-2</c:v>
                </c:pt>
                <c:pt idx="379">
                  <c:v>2.0833332836627999E-2</c:v>
                </c:pt>
                <c:pt idx="380">
                  <c:v>2.0833332836627999E-2</c:v>
                </c:pt>
                <c:pt idx="381">
                  <c:v>2.0833332836627999E-2</c:v>
                </c:pt>
                <c:pt idx="382">
                  <c:v>2.0833332836627999E-2</c:v>
                </c:pt>
                <c:pt idx="383">
                  <c:v>2.0833332836627999E-2</c:v>
                </c:pt>
                <c:pt idx="384">
                  <c:v>2.0833332836627999E-2</c:v>
                </c:pt>
                <c:pt idx="385">
                  <c:v>2.0833332836627999E-2</c:v>
                </c:pt>
                <c:pt idx="386">
                  <c:v>2.0833332836627999E-2</c:v>
                </c:pt>
                <c:pt idx="387">
                  <c:v>2.0833332836627999E-2</c:v>
                </c:pt>
                <c:pt idx="388">
                  <c:v>2.0833332836627999E-2</c:v>
                </c:pt>
                <c:pt idx="389">
                  <c:v>2.0833332836627999E-2</c:v>
                </c:pt>
                <c:pt idx="390">
                  <c:v>2.0833332836627999E-2</c:v>
                </c:pt>
                <c:pt idx="391">
                  <c:v>2.0833332836627999E-2</c:v>
                </c:pt>
                <c:pt idx="392">
                  <c:v>2.0833332836627999E-2</c:v>
                </c:pt>
                <c:pt idx="393">
                  <c:v>2.0833332836627999E-2</c:v>
                </c:pt>
                <c:pt idx="394">
                  <c:v>2.0833332836627999E-2</c:v>
                </c:pt>
                <c:pt idx="395">
                  <c:v>2.0833332836627999E-2</c:v>
                </c:pt>
                <c:pt idx="396">
                  <c:v>2.0833332836627999E-2</c:v>
                </c:pt>
                <c:pt idx="397">
                  <c:v>2.0833332836627999E-2</c:v>
                </c:pt>
                <c:pt idx="398">
                  <c:v>2.0833332836627999E-2</c:v>
                </c:pt>
                <c:pt idx="399">
                  <c:v>2.0833332836627999E-2</c:v>
                </c:pt>
                <c:pt idx="400">
                  <c:v>2.0833332836627999E-2</c:v>
                </c:pt>
                <c:pt idx="401">
                  <c:v>2.0833332836627999E-2</c:v>
                </c:pt>
                <c:pt idx="402">
                  <c:v>2.0833332836627999E-2</c:v>
                </c:pt>
                <c:pt idx="403">
                  <c:v>2.0833332836627999E-2</c:v>
                </c:pt>
                <c:pt idx="404">
                  <c:v>2.0833332836627999E-2</c:v>
                </c:pt>
                <c:pt idx="405">
                  <c:v>2.0833332836627999E-2</c:v>
                </c:pt>
                <c:pt idx="406">
                  <c:v>2.0833332836627999E-2</c:v>
                </c:pt>
                <c:pt idx="407">
                  <c:v>2.0833332836627999E-2</c:v>
                </c:pt>
                <c:pt idx="408">
                  <c:v>2.0833332836627999E-2</c:v>
                </c:pt>
                <c:pt idx="409">
                  <c:v>2.0833332836627999E-2</c:v>
                </c:pt>
                <c:pt idx="410">
                  <c:v>2.0833332836627999E-2</c:v>
                </c:pt>
                <c:pt idx="411">
                  <c:v>2.0833332836627999E-2</c:v>
                </c:pt>
                <c:pt idx="412">
                  <c:v>2.0833332836627999E-2</c:v>
                </c:pt>
                <c:pt idx="413">
                  <c:v>2.0833332836627999E-2</c:v>
                </c:pt>
                <c:pt idx="414">
                  <c:v>2.0833332836627999E-2</c:v>
                </c:pt>
                <c:pt idx="415">
                  <c:v>2.0833332836627999E-2</c:v>
                </c:pt>
                <c:pt idx="416">
                  <c:v>2.0833332836627999E-2</c:v>
                </c:pt>
                <c:pt idx="417">
                  <c:v>2.0833332836627999E-2</c:v>
                </c:pt>
                <c:pt idx="418">
                  <c:v>2.0833332836627999E-2</c:v>
                </c:pt>
                <c:pt idx="419">
                  <c:v>2.0833332836627999E-2</c:v>
                </c:pt>
                <c:pt idx="420">
                  <c:v>2.0833332836627999E-2</c:v>
                </c:pt>
                <c:pt idx="421">
                  <c:v>2.0833332836627999E-2</c:v>
                </c:pt>
                <c:pt idx="422">
                  <c:v>2.0833332836627999E-2</c:v>
                </c:pt>
                <c:pt idx="423">
                  <c:v>2.0833332836627999E-2</c:v>
                </c:pt>
                <c:pt idx="424">
                  <c:v>2.0833332836627999E-2</c:v>
                </c:pt>
                <c:pt idx="425">
                  <c:v>2.0833332836627999E-2</c:v>
                </c:pt>
                <c:pt idx="426">
                  <c:v>2.0833332836627999E-2</c:v>
                </c:pt>
                <c:pt idx="427">
                  <c:v>2.0833332836627999E-2</c:v>
                </c:pt>
                <c:pt idx="428">
                  <c:v>2.0833332836627999E-2</c:v>
                </c:pt>
                <c:pt idx="429">
                  <c:v>2.0833332836627999E-2</c:v>
                </c:pt>
                <c:pt idx="430">
                  <c:v>2.0833332836627999E-2</c:v>
                </c:pt>
                <c:pt idx="431">
                  <c:v>2.0833332836627999E-2</c:v>
                </c:pt>
                <c:pt idx="432">
                  <c:v>2.0833332836627999E-2</c:v>
                </c:pt>
                <c:pt idx="433">
                  <c:v>2.0833332836627999E-2</c:v>
                </c:pt>
                <c:pt idx="434">
                  <c:v>2.0833332836627999E-2</c:v>
                </c:pt>
                <c:pt idx="435">
                  <c:v>2.0833332836627999E-2</c:v>
                </c:pt>
                <c:pt idx="436">
                  <c:v>2.0833332836627999E-2</c:v>
                </c:pt>
                <c:pt idx="437">
                  <c:v>2.0833332836627999E-2</c:v>
                </c:pt>
                <c:pt idx="438">
                  <c:v>2.0833332836627999E-2</c:v>
                </c:pt>
                <c:pt idx="439">
                  <c:v>2.0833332836627999E-2</c:v>
                </c:pt>
                <c:pt idx="440">
                  <c:v>2.0833332836627999E-2</c:v>
                </c:pt>
                <c:pt idx="441">
                  <c:v>2.0833332836627999E-2</c:v>
                </c:pt>
                <c:pt idx="442">
                  <c:v>2.0833332836627999E-2</c:v>
                </c:pt>
                <c:pt idx="443">
                  <c:v>2.0833332836627999E-2</c:v>
                </c:pt>
                <c:pt idx="444">
                  <c:v>2.0833332836627999E-2</c:v>
                </c:pt>
                <c:pt idx="445">
                  <c:v>2.0833332836627999E-2</c:v>
                </c:pt>
                <c:pt idx="446">
                  <c:v>2.0833332836627999E-2</c:v>
                </c:pt>
                <c:pt idx="447">
                  <c:v>2.0833332836627999E-2</c:v>
                </c:pt>
                <c:pt idx="448">
                  <c:v>2.0833332836627999E-2</c:v>
                </c:pt>
                <c:pt idx="449">
                  <c:v>2.0833332836627999E-2</c:v>
                </c:pt>
                <c:pt idx="450">
                  <c:v>2.0833332836627999E-2</c:v>
                </c:pt>
                <c:pt idx="451">
                  <c:v>2.0833332836627999E-2</c:v>
                </c:pt>
                <c:pt idx="452">
                  <c:v>2.0833332836627999E-2</c:v>
                </c:pt>
                <c:pt idx="453">
                  <c:v>2.0833332836627999E-2</c:v>
                </c:pt>
                <c:pt idx="454">
                  <c:v>2.0833332836627999E-2</c:v>
                </c:pt>
                <c:pt idx="455">
                  <c:v>2.0833332836627999E-2</c:v>
                </c:pt>
                <c:pt idx="456">
                  <c:v>2.0833332836627999E-2</c:v>
                </c:pt>
                <c:pt idx="457">
                  <c:v>2.0833332836627999E-2</c:v>
                </c:pt>
                <c:pt idx="458">
                  <c:v>2.0833332836627999E-2</c:v>
                </c:pt>
                <c:pt idx="459">
                  <c:v>2.0833332836627999E-2</c:v>
                </c:pt>
                <c:pt idx="460">
                  <c:v>2.0833332836627999E-2</c:v>
                </c:pt>
                <c:pt idx="461">
                  <c:v>2.0833332836627999E-2</c:v>
                </c:pt>
                <c:pt idx="462">
                  <c:v>2.0833332836627999E-2</c:v>
                </c:pt>
                <c:pt idx="463">
                  <c:v>2.0833332836627999E-2</c:v>
                </c:pt>
                <c:pt idx="464">
                  <c:v>2.0833332836627999E-2</c:v>
                </c:pt>
                <c:pt idx="465">
                  <c:v>2.0833332836627999E-2</c:v>
                </c:pt>
                <c:pt idx="466">
                  <c:v>2.0833332836627999E-2</c:v>
                </c:pt>
                <c:pt idx="467">
                  <c:v>2.0833332836627999E-2</c:v>
                </c:pt>
                <c:pt idx="468">
                  <c:v>2.0833332836627999E-2</c:v>
                </c:pt>
                <c:pt idx="469">
                  <c:v>2.0833332836627999E-2</c:v>
                </c:pt>
                <c:pt idx="470">
                  <c:v>2.0833332836627999E-2</c:v>
                </c:pt>
                <c:pt idx="471">
                  <c:v>2.0833332836627999E-2</c:v>
                </c:pt>
                <c:pt idx="472">
                  <c:v>2.0833332836627999E-2</c:v>
                </c:pt>
                <c:pt idx="473">
                  <c:v>2.0833332836627999E-2</c:v>
                </c:pt>
                <c:pt idx="474">
                  <c:v>2.0833332836627999E-2</c:v>
                </c:pt>
                <c:pt idx="475">
                  <c:v>2.0833332836627999E-2</c:v>
                </c:pt>
                <c:pt idx="476">
                  <c:v>2.0833332836627999E-2</c:v>
                </c:pt>
                <c:pt idx="477">
                  <c:v>2.0833332836627999E-2</c:v>
                </c:pt>
                <c:pt idx="478">
                  <c:v>2.0833332836627999E-2</c:v>
                </c:pt>
                <c:pt idx="479">
                  <c:v>2.0833332836627999E-2</c:v>
                </c:pt>
                <c:pt idx="480">
                  <c:v>2.0833332836627999E-2</c:v>
                </c:pt>
                <c:pt idx="481">
                  <c:v>2.0833332836627999E-2</c:v>
                </c:pt>
                <c:pt idx="482">
                  <c:v>2.0833332836627999E-2</c:v>
                </c:pt>
                <c:pt idx="483">
                  <c:v>2.0833332836627999E-2</c:v>
                </c:pt>
                <c:pt idx="484">
                  <c:v>2.0833332836627999E-2</c:v>
                </c:pt>
                <c:pt idx="485">
                  <c:v>2.0833332836627999E-2</c:v>
                </c:pt>
                <c:pt idx="486">
                  <c:v>2.0833332836627999E-2</c:v>
                </c:pt>
                <c:pt idx="487">
                  <c:v>2.0833332836627999E-2</c:v>
                </c:pt>
                <c:pt idx="488">
                  <c:v>2.0833332836627999E-2</c:v>
                </c:pt>
                <c:pt idx="489">
                  <c:v>2.0833332836627999E-2</c:v>
                </c:pt>
                <c:pt idx="490">
                  <c:v>2.0833332836627999E-2</c:v>
                </c:pt>
                <c:pt idx="491">
                  <c:v>2.0833332836627999E-2</c:v>
                </c:pt>
                <c:pt idx="492">
                  <c:v>2.0833332836627999E-2</c:v>
                </c:pt>
                <c:pt idx="493">
                  <c:v>2.0833332836627999E-2</c:v>
                </c:pt>
                <c:pt idx="494">
                  <c:v>2.0833332836627999E-2</c:v>
                </c:pt>
                <c:pt idx="495">
                  <c:v>2.0833332836627999E-2</c:v>
                </c:pt>
                <c:pt idx="496">
                  <c:v>2.0833332836627999E-2</c:v>
                </c:pt>
                <c:pt idx="497">
                  <c:v>2.0833332836627999E-2</c:v>
                </c:pt>
                <c:pt idx="498">
                  <c:v>2.0833332836627999E-2</c:v>
                </c:pt>
                <c:pt idx="499">
                  <c:v>2.0833332836627999E-2</c:v>
                </c:pt>
                <c:pt idx="500">
                  <c:v>2.0833332836627999E-2</c:v>
                </c:pt>
                <c:pt idx="501">
                  <c:v>2.0833332836627999E-2</c:v>
                </c:pt>
                <c:pt idx="502">
                  <c:v>2.0833332836627999E-2</c:v>
                </c:pt>
                <c:pt idx="503">
                  <c:v>2.0833332836627999E-2</c:v>
                </c:pt>
                <c:pt idx="504">
                  <c:v>2.0833332836627999E-2</c:v>
                </c:pt>
                <c:pt idx="505">
                  <c:v>2.0833332836627999E-2</c:v>
                </c:pt>
                <c:pt idx="506">
                  <c:v>2.0833332836627999E-2</c:v>
                </c:pt>
                <c:pt idx="507">
                  <c:v>2.0833332836627999E-2</c:v>
                </c:pt>
                <c:pt idx="508">
                  <c:v>2.0833332836627999E-2</c:v>
                </c:pt>
                <c:pt idx="509">
                  <c:v>2.0833332836627999E-2</c:v>
                </c:pt>
                <c:pt idx="510">
                  <c:v>2.0833332836627999E-2</c:v>
                </c:pt>
                <c:pt idx="511">
                  <c:v>2.0833332836627999E-2</c:v>
                </c:pt>
                <c:pt idx="512">
                  <c:v>2.0833332836627999E-2</c:v>
                </c:pt>
                <c:pt idx="513">
                  <c:v>2.0833332836627999E-2</c:v>
                </c:pt>
                <c:pt idx="514">
                  <c:v>2.0833332836627999E-2</c:v>
                </c:pt>
                <c:pt idx="515">
                  <c:v>2.0833332836627999E-2</c:v>
                </c:pt>
                <c:pt idx="516">
                  <c:v>2.0833332836627999E-2</c:v>
                </c:pt>
                <c:pt idx="517">
                  <c:v>2.0833332836627999E-2</c:v>
                </c:pt>
                <c:pt idx="518">
                  <c:v>2.0833332836627999E-2</c:v>
                </c:pt>
                <c:pt idx="519">
                  <c:v>2.0833332836627999E-2</c:v>
                </c:pt>
                <c:pt idx="520">
                  <c:v>2.0833332836627999E-2</c:v>
                </c:pt>
                <c:pt idx="521">
                  <c:v>2.0833332836627999E-2</c:v>
                </c:pt>
                <c:pt idx="522">
                  <c:v>2.0833332836627999E-2</c:v>
                </c:pt>
                <c:pt idx="523">
                  <c:v>2.0833332836627999E-2</c:v>
                </c:pt>
                <c:pt idx="524">
                  <c:v>2.0833332836627999E-2</c:v>
                </c:pt>
                <c:pt idx="525">
                  <c:v>2.0833332836627999E-2</c:v>
                </c:pt>
                <c:pt idx="526">
                  <c:v>2.0833332836627999E-2</c:v>
                </c:pt>
                <c:pt idx="527">
                  <c:v>2.0833332836627999E-2</c:v>
                </c:pt>
                <c:pt idx="528">
                  <c:v>2.0833332836627999E-2</c:v>
                </c:pt>
                <c:pt idx="529">
                  <c:v>2.0833332836627999E-2</c:v>
                </c:pt>
                <c:pt idx="530">
                  <c:v>2.0833332836627999E-2</c:v>
                </c:pt>
                <c:pt idx="531">
                  <c:v>2.0833332836627999E-2</c:v>
                </c:pt>
                <c:pt idx="532">
                  <c:v>2.0833332836627999E-2</c:v>
                </c:pt>
                <c:pt idx="533">
                  <c:v>2.0833332836627999E-2</c:v>
                </c:pt>
                <c:pt idx="534">
                  <c:v>2.0833332836627999E-2</c:v>
                </c:pt>
                <c:pt idx="535">
                  <c:v>2.0833332836627999E-2</c:v>
                </c:pt>
                <c:pt idx="536">
                  <c:v>2.0833332836627999E-2</c:v>
                </c:pt>
                <c:pt idx="537">
                  <c:v>2.0833332836627999E-2</c:v>
                </c:pt>
                <c:pt idx="538">
                  <c:v>2.0833332836627999E-2</c:v>
                </c:pt>
                <c:pt idx="539">
                  <c:v>2.0833332836627999E-2</c:v>
                </c:pt>
                <c:pt idx="540">
                  <c:v>2.0833332836627999E-2</c:v>
                </c:pt>
                <c:pt idx="541">
                  <c:v>2.0833332836627999E-2</c:v>
                </c:pt>
                <c:pt idx="542">
                  <c:v>2.0833332836627999E-2</c:v>
                </c:pt>
                <c:pt idx="543">
                  <c:v>2.0833332836627999E-2</c:v>
                </c:pt>
                <c:pt idx="544">
                  <c:v>2.0833332836627999E-2</c:v>
                </c:pt>
                <c:pt idx="545">
                  <c:v>2.0833332836627999E-2</c:v>
                </c:pt>
                <c:pt idx="546">
                  <c:v>2.0833332836627999E-2</c:v>
                </c:pt>
                <c:pt idx="547">
                  <c:v>2.0833332836627999E-2</c:v>
                </c:pt>
                <c:pt idx="548">
                  <c:v>2.0833332836627999E-2</c:v>
                </c:pt>
                <c:pt idx="549">
                  <c:v>2.0833332836627999E-2</c:v>
                </c:pt>
                <c:pt idx="550">
                  <c:v>2.0833332836627999E-2</c:v>
                </c:pt>
                <c:pt idx="551">
                  <c:v>2.0833332836627999E-2</c:v>
                </c:pt>
                <c:pt idx="552">
                  <c:v>2.0833332836627999E-2</c:v>
                </c:pt>
                <c:pt idx="553">
                  <c:v>2.0833332836627999E-2</c:v>
                </c:pt>
                <c:pt idx="554">
                  <c:v>2.0833332836627999E-2</c:v>
                </c:pt>
                <c:pt idx="555">
                  <c:v>2.0833332836627999E-2</c:v>
                </c:pt>
                <c:pt idx="556">
                  <c:v>2.0833332836627999E-2</c:v>
                </c:pt>
                <c:pt idx="557">
                  <c:v>2.0833332836627999E-2</c:v>
                </c:pt>
                <c:pt idx="558">
                  <c:v>2.0833332836627999E-2</c:v>
                </c:pt>
                <c:pt idx="559">
                  <c:v>2.0833332836627999E-2</c:v>
                </c:pt>
                <c:pt idx="560">
                  <c:v>2.0833332836627999E-2</c:v>
                </c:pt>
                <c:pt idx="561">
                  <c:v>2.0833332836627999E-2</c:v>
                </c:pt>
                <c:pt idx="562">
                  <c:v>2.0833332836627999E-2</c:v>
                </c:pt>
                <c:pt idx="563">
                  <c:v>2.0833332836627999E-2</c:v>
                </c:pt>
                <c:pt idx="564">
                  <c:v>2.0833332836627999E-2</c:v>
                </c:pt>
                <c:pt idx="565">
                  <c:v>2.0833332836627999E-2</c:v>
                </c:pt>
                <c:pt idx="566">
                  <c:v>2.0833332836627999E-2</c:v>
                </c:pt>
                <c:pt idx="567">
                  <c:v>2.0833332836627999E-2</c:v>
                </c:pt>
                <c:pt idx="568">
                  <c:v>2.0833332836627999E-2</c:v>
                </c:pt>
                <c:pt idx="569">
                  <c:v>2.0833332836627999E-2</c:v>
                </c:pt>
                <c:pt idx="570">
                  <c:v>2.0833332836627999E-2</c:v>
                </c:pt>
                <c:pt idx="571">
                  <c:v>2.0833332836627999E-2</c:v>
                </c:pt>
                <c:pt idx="572">
                  <c:v>2.0833332836627999E-2</c:v>
                </c:pt>
                <c:pt idx="573">
                  <c:v>2.0833332836627999E-2</c:v>
                </c:pt>
                <c:pt idx="574">
                  <c:v>2.0833332836627999E-2</c:v>
                </c:pt>
                <c:pt idx="575">
                  <c:v>2.0833332836627999E-2</c:v>
                </c:pt>
                <c:pt idx="576">
                  <c:v>2.0833332836627999E-2</c:v>
                </c:pt>
                <c:pt idx="577">
                  <c:v>2.0833332836627999E-2</c:v>
                </c:pt>
                <c:pt idx="578">
                  <c:v>2.0833332836627999E-2</c:v>
                </c:pt>
                <c:pt idx="579">
                  <c:v>2.0833332836627999E-2</c:v>
                </c:pt>
                <c:pt idx="580">
                  <c:v>2.0833332836627999E-2</c:v>
                </c:pt>
                <c:pt idx="581">
                  <c:v>2.0833332836627999E-2</c:v>
                </c:pt>
                <c:pt idx="582">
                  <c:v>2.0833332836627999E-2</c:v>
                </c:pt>
                <c:pt idx="583">
                  <c:v>2.0833332836627999E-2</c:v>
                </c:pt>
                <c:pt idx="584">
                  <c:v>2.0833332836627999E-2</c:v>
                </c:pt>
                <c:pt idx="585">
                  <c:v>2.0833332836627999E-2</c:v>
                </c:pt>
                <c:pt idx="586">
                  <c:v>2.0833332836627999E-2</c:v>
                </c:pt>
                <c:pt idx="587">
                  <c:v>2.0833332836627999E-2</c:v>
                </c:pt>
                <c:pt idx="588">
                  <c:v>2.0833332836627999E-2</c:v>
                </c:pt>
                <c:pt idx="589">
                  <c:v>2.0833332836627999E-2</c:v>
                </c:pt>
                <c:pt idx="590">
                  <c:v>2.0833332836627999E-2</c:v>
                </c:pt>
                <c:pt idx="591">
                  <c:v>2.0833332836627999E-2</c:v>
                </c:pt>
                <c:pt idx="592">
                  <c:v>2.0833332836627999E-2</c:v>
                </c:pt>
                <c:pt idx="593">
                  <c:v>2.0833332836627999E-2</c:v>
                </c:pt>
                <c:pt idx="594">
                  <c:v>2.0833332836627999E-2</c:v>
                </c:pt>
                <c:pt idx="595">
                  <c:v>2.0833332836627999E-2</c:v>
                </c:pt>
                <c:pt idx="596">
                  <c:v>2.0833332836627999E-2</c:v>
                </c:pt>
                <c:pt idx="597">
                  <c:v>2.0833332836627999E-2</c:v>
                </c:pt>
                <c:pt idx="598">
                  <c:v>2.0833332836627999E-2</c:v>
                </c:pt>
                <c:pt idx="599">
                  <c:v>2.0833332836627999E-2</c:v>
                </c:pt>
                <c:pt idx="600">
                  <c:v>2.0833332836627999E-2</c:v>
                </c:pt>
                <c:pt idx="601">
                  <c:v>2.0833332836627999E-2</c:v>
                </c:pt>
                <c:pt idx="602">
                  <c:v>2.0833332836627999E-2</c:v>
                </c:pt>
                <c:pt idx="603">
                  <c:v>2.0833332836627999E-2</c:v>
                </c:pt>
                <c:pt idx="604">
                  <c:v>2.0833332836627999E-2</c:v>
                </c:pt>
                <c:pt idx="605">
                  <c:v>2.0833332836627999E-2</c:v>
                </c:pt>
                <c:pt idx="606">
                  <c:v>2.0833332836627999E-2</c:v>
                </c:pt>
                <c:pt idx="607">
                  <c:v>2.0833332836627999E-2</c:v>
                </c:pt>
                <c:pt idx="608">
                  <c:v>2.0833332836627999E-2</c:v>
                </c:pt>
                <c:pt idx="609">
                  <c:v>2.0833332836627999E-2</c:v>
                </c:pt>
                <c:pt idx="610">
                  <c:v>2.0833332836627999E-2</c:v>
                </c:pt>
                <c:pt idx="611">
                  <c:v>2.0833332836627999E-2</c:v>
                </c:pt>
                <c:pt idx="612">
                  <c:v>2.0833332836627999E-2</c:v>
                </c:pt>
                <c:pt idx="613">
                  <c:v>2.0833332836627999E-2</c:v>
                </c:pt>
                <c:pt idx="614">
                  <c:v>2.0833332836627999E-2</c:v>
                </c:pt>
                <c:pt idx="615">
                  <c:v>2.0833332836627999E-2</c:v>
                </c:pt>
                <c:pt idx="616">
                  <c:v>2.0833332836627999E-2</c:v>
                </c:pt>
                <c:pt idx="617">
                  <c:v>2.0833332836627999E-2</c:v>
                </c:pt>
                <c:pt idx="618">
                  <c:v>2.0833332836627999E-2</c:v>
                </c:pt>
                <c:pt idx="619">
                  <c:v>2.0833332836627999E-2</c:v>
                </c:pt>
                <c:pt idx="620">
                  <c:v>2.0833332836627999E-2</c:v>
                </c:pt>
                <c:pt idx="621">
                  <c:v>2.0833332836627999E-2</c:v>
                </c:pt>
                <c:pt idx="622">
                  <c:v>2.0833332836627999E-2</c:v>
                </c:pt>
                <c:pt idx="623">
                  <c:v>2.0833332836627999E-2</c:v>
                </c:pt>
                <c:pt idx="624">
                  <c:v>2.0833332836627999E-2</c:v>
                </c:pt>
                <c:pt idx="625">
                  <c:v>2.0833332836627999E-2</c:v>
                </c:pt>
                <c:pt idx="626">
                  <c:v>2.0833332836627999E-2</c:v>
                </c:pt>
                <c:pt idx="627">
                  <c:v>2.0833332836627999E-2</c:v>
                </c:pt>
                <c:pt idx="628">
                  <c:v>2.0833332836627999E-2</c:v>
                </c:pt>
                <c:pt idx="629">
                  <c:v>2.0833332836627999E-2</c:v>
                </c:pt>
                <c:pt idx="630">
                  <c:v>2.0833332836627999E-2</c:v>
                </c:pt>
                <c:pt idx="631">
                  <c:v>2.0833332836627999E-2</c:v>
                </c:pt>
                <c:pt idx="632">
                  <c:v>2.0833332836627999E-2</c:v>
                </c:pt>
                <c:pt idx="633">
                  <c:v>2.0833332836627999E-2</c:v>
                </c:pt>
                <c:pt idx="634">
                  <c:v>2.0833332836627999E-2</c:v>
                </c:pt>
                <c:pt idx="635">
                  <c:v>2.0833332836627999E-2</c:v>
                </c:pt>
                <c:pt idx="636">
                  <c:v>2.0833332836627999E-2</c:v>
                </c:pt>
                <c:pt idx="637">
                  <c:v>2.0833332836627999E-2</c:v>
                </c:pt>
                <c:pt idx="638">
                  <c:v>2.0833332836627999E-2</c:v>
                </c:pt>
                <c:pt idx="639">
                  <c:v>2.0833332836627999E-2</c:v>
                </c:pt>
                <c:pt idx="640">
                  <c:v>2.0833332836627999E-2</c:v>
                </c:pt>
                <c:pt idx="641">
                  <c:v>2.0833332836627999E-2</c:v>
                </c:pt>
                <c:pt idx="642">
                  <c:v>2.0833332836627999E-2</c:v>
                </c:pt>
                <c:pt idx="643">
                  <c:v>2.0833332836627999E-2</c:v>
                </c:pt>
                <c:pt idx="644">
                  <c:v>2.0833332836627999E-2</c:v>
                </c:pt>
                <c:pt idx="645">
                  <c:v>2.0833332836627999E-2</c:v>
                </c:pt>
                <c:pt idx="646">
                  <c:v>2.0833332836627999E-2</c:v>
                </c:pt>
                <c:pt idx="647">
                  <c:v>2.0833332836627999E-2</c:v>
                </c:pt>
                <c:pt idx="648">
                  <c:v>2.0833332836627999E-2</c:v>
                </c:pt>
                <c:pt idx="649">
                  <c:v>2.0833332836627999E-2</c:v>
                </c:pt>
                <c:pt idx="650">
                  <c:v>2.0833332836627999E-2</c:v>
                </c:pt>
                <c:pt idx="651">
                  <c:v>2.0833332836627999E-2</c:v>
                </c:pt>
                <c:pt idx="652">
                  <c:v>2.0833332836627999E-2</c:v>
                </c:pt>
                <c:pt idx="653">
                  <c:v>2.0833332836627999E-2</c:v>
                </c:pt>
                <c:pt idx="654">
                  <c:v>2.0833332836627999E-2</c:v>
                </c:pt>
                <c:pt idx="655">
                  <c:v>2.0833332836627999E-2</c:v>
                </c:pt>
                <c:pt idx="656">
                  <c:v>2.0833332836627999E-2</c:v>
                </c:pt>
                <c:pt idx="657">
                  <c:v>2.0833332836627999E-2</c:v>
                </c:pt>
                <c:pt idx="658">
                  <c:v>2.0833332836627999E-2</c:v>
                </c:pt>
                <c:pt idx="659">
                  <c:v>2.0833332836627999E-2</c:v>
                </c:pt>
                <c:pt idx="660">
                  <c:v>2.0833332836627999E-2</c:v>
                </c:pt>
                <c:pt idx="661">
                  <c:v>2.0833332836627999E-2</c:v>
                </c:pt>
                <c:pt idx="662">
                  <c:v>2.0833332836627999E-2</c:v>
                </c:pt>
                <c:pt idx="663">
                  <c:v>2.0833332836627999E-2</c:v>
                </c:pt>
                <c:pt idx="664">
                  <c:v>2.0833332836627999E-2</c:v>
                </c:pt>
                <c:pt idx="665">
                  <c:v>2.0833332836627999E-2</c:v>
                </c:pt>
                <c:pt idx="666">
                  <c:v>2.0833332836627999E-2</c:v>
                </c:pt>
                <c:pt idx="667">
                  <c:v>2.0833332836627999E-2</c:v>
                </c:pt>
                <c:pt idx="668">
                  <c:v>2.0833332836627999E-2</c:v>
                </c:pt>
                <c:pt idx="669">
                  <c:v>2.0833332836627999E-2</c:v>
                </c:pt>
                <c:pt idx="670">
                  <c:v>2.0833332836627999E-2</c:v>
                </c:pt>
                <c:pt idx="671">
                  <c:v>2.0833332836627999E-2</c:v>
                </c:pt>
                <c:pt idx="672">
                  <c:v>2.0833332836627999E-2</c:v>
                </c:pt>
                <c:pt idx="673">
                  <c:v>2.0833332836627999E-2</c:v>
                </c:pt>
                <c:pt idx="674">
                  <c:v>2.0833332836627999E-2</c:v>
                </c:pt>
                <c:pt idx="675">
                  <c:v>2.0833332836627999E-2</c:v>
                </c:pt>
                <c:pt idx="676">
                  <c:v>2.0833332836627999E-2</c:v>
                </c:pt>
                <c:pt idx="677">
                  <c:v>2.0833332836627999E-2</c:v>
                </c:pt>
                <c:pt idx="678">
                  <c:v>2.0833332836627999E-2</c:v>
                </c:pt>
                <c:pt idx="679">
                  <c:v>2.0833332836627999E-2</c:v>
                </c:pt>
                <c:pt idx="680">
                  <c:v>2.0833332836627999E-2</c:v>
                </c:pt>
                <c:pt idx="681">
                  <c:v>2.0833332836627999E-2</c:v>
                </c:pt>
                <c:pt idx="682">
                  <c:v>2.0833332836627999E-2</c:v>
                </c:pt>
                <c:pt idx="683">
                  <c:v>2.0833332836627999E-2</c:v>
                </c:pt>
                <c:pt idx="684">
                  <c:v>2.0833332836627999E-2</c:v>
                </c:pt>
                <c:pt idx="685">
                  <c:v>2.0833332836627999E-2</c:v>
                </c:pt>
                <c:pt idx="686">
                  <c:v>2.0833332836627999E-2</c:v>
                </c:pt>
                <c:pt idx="687">
                  <c:v>2.0833332836627999E-2</c:v>
                </c:pt>
                <c:pt idx="688">
                  <c:v>2.0833332836627999E-2</c:v>
                </c:pt>
                <c:pt idx="689">
                  <c:v>2.0833332836627999E-2</c:v>
                </c:pt>
                <c:pt idx="690">
                  <c:v>2.0833332836627999E-2</c:v>
                </c:pt>
                <c:pt idx="691">
                  <c:v>2.0833332836627999E-2</c:v>
                </c:pt>
                <c:pt idx="692">
                  <c:v>2.0833332836627999E-2</c:v>
                </c:pt>
                <c:pt idx="693">
                  <c:v>2.0833332836627999E-2</c:v>
                </c:pt>
                <c:pt idx="694">
                  <c:v>2.0833332836627999E-2</c:v>
                </c:pt>
                <c:pt idx="695">
                  <c:v>2.0833332836627999E-2</c:v>
                </c:pt>
                <c:pt idx="696">
                  <c:v>2.0833332836627999E-2</c:v>
                </c:pt>
                <c:pt idx="697">
                  <c:v>2.0833332836627999E-2</c:v>
                </c:pt>
                <c:pt idx="698">
                  <c:v>2.0833332836627999E-2</c:v>
                </c:pt>
                <c:pt idx="699">
                  <c:v>2.0833332836627999E-2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8C-4E08-8C76-BF9D57AFA8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5992160"/>
        <c:axId val="235989664"/>
      </c:lineChart>
      <c:catAx>
        <c:axId val="23599216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8060279506664233"/>
              <c:y val="0.79015211318527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235989664"/>
        <c:crosses val="autoZero"/>
        <c:auto val="1"/>
        <c:lblAlgn val="ctr"/>
        <c:lblOffset val="100"/>
        <c:noMultiLvlLbl val="0"/>
      </c:catAx>
      <c:valAx>
        <c:axId val="23598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</a:t>
                </a:r>
                <a:r>
                  <a:rPr lang="en-US" altLang="ja-JP"/>
                  <a:t>[°]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599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補正なし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Sheet1!$M$1:$M$700</c:f>
              <c:numCache>
                <c:formatCode>General</c:formatCode>
                <c:ptCount val="700"/>
                <c:pt idx="0">
                  <c:v>3.1183333398153401</c:v>
                </c:pt>
                <c:pt idx="1">
                  <c:v>3.2558333398153398</c:v>
                </c:pt>
                <c:pt idx="2">
                  <c:v>3.37750000966092</c:v>
                </c:pt>
                <c:pt idx="3">
                  <c:v>3.4883333445837099</c:v>
                </c:pt>
                <c:pt idx="4">
                  <c:v>3.5983333429942501</c:v>
                </c:pt>
                <c:pt idx="5">
                  <c:v>3.7133333406100699</c:v>
                </c:pt>
                <c:pt idx="6">
                  <c:v>3.8341666739433999</c:v>
                </c:pt>
                <c:pt idx="7">
                  <c:v>3.9591666739433999</c:v>
                </c:pt>
                <c:pt idx="8">
                  <c:v>4.1341666699697601</c:v>
                </c:pt>
                <c:pt idx="9">
                  <c:v>4.35583333186805</c:v>
                </c:pt>
                <c:pt idx="10">
                  <c:v>4.57500000012418</c:v>
                </c:pt>
                <c:pt idx="11">
                  <c:v>4.7900000017136302</c:v>
                </c:pt>
                <c:pt idx="12">
                  <c:v>4.9983333350469703</c:v>
                </c:pt>
                <c:pt idx="13">
                  <c:v>5.20000000012418</c:v>
                </c:pt>
                <c:pt idx="14">
                  <c:v>5.39499999694526</c:v>
                </c:pt>
                <c:pt idx="15">
                  <c:v>5.59833332709968</c:v>
                </c:pt>
                <c:pt idx="16">
                  <c:v>5.82499999217689</c:v>
                </c:pt>
                <c:pt idx="17">
                  <c:v>6.0691666604330097</c:v>
                </c:pt>
                <c:pt idx="18">
                  <c:v>6.3308333239207704</c:v>
                </c:pt>
                <c:pt idx="19">
                  <c:v>6.6291666508962699</c:v>
                </c:pt>
                <c:pt idx="20">
                  <c:v>6.9691666445384399</c:v>
                </c:pt>
                <c:pt idx="21">
                  <c:v>7.3258333048472801</c:v>
                </c:pt>
                <c:pt idx="22">
                  <c:v>7.66916662864387</c:v>
                </c:pt>
                <c:pt idx="23">
                  <c:v>7.9874999524404604</c:v>
                </c:pt>
                <c:pt idx="24">
                  <c:v>8.2933332762370497</c:v>
                </c:pt>
                <c:pt idx="25">
                  <c:v>8.6108332635213891</c:v>
                </c:pt>
                <c:pt idx="26">
                  <c:v>8.9633332571635602</c:v>
                </c:pt>
                <c:pt idx="27">
                  <c:v>9.3624999206513202</c:v>
                </c:pt>
                <c:pt idx="28">
                  <c:v>9.8083332539846495</c:v>
                </c:pt>
                <c:pt idx="29">
                  <c:v>10.299999920651301</c:v>
                </c:pt>
                <c:pt idx="30">
                  <c:v>10.836666584139101</c:v>
                </c:pt>
                <c:pt idx="31">
                  <c:v>11.404166571423399</c:v>
                </c:pt>
                <c:pt idx="32">
                  <c:v>11.9774998983989</c:v>
                </c:pt>
                <c:pt idx="33">
                  <c:v>12.5308332444479</c:v>
                </c:pt>
                <c:pt idx="34">
                  <c:v>13.043333244447901</c:v>
                </c:pt>
                <c:pt idx="35">
                  <c:v>13.531666565065599</c:v>
                </c:pt>
                <c:pt idx="36">
                  <c:v>13.993333228553301</c:v>
                </c:pt>
                <c:pt idx="37">
                  <c:v>14.401666561886699</c:v>
                </c:pt>
                <c:pt idx="38">
                  <c:v>14.7641665618867</c:v>
                </c:pt>
                <c:pt idx="39">
                  <c:v>15.0983332317322</c:v>
                </c:pt>
                <c:pt idx="40">
                  <c:v>15.427499898398899</c:v>
                </c:pt>
                <c:pt idx="41">
                  <c:v>15.772499895219999</c:v>
                </c:pt>
                <c:pt idx="42">
                  <c:v>16.137499888862202</c:v>
                </c:pt>
                <c:pt idx="43">
                  <c:v>16.511666552349901</c:v>
                </c:pt>
                <c:pt idx="44">
                  <c:v>16.884999879325399</c:v>
                </c:pt>
                <c:pt idx="45">
                  <c:v>17.2558332126588</c:v>
                </c:pt>
                <c:pt idx="46">
                  <c:v>17.624999888862199</c:v>
                </c:pt>
                <c:pt idx="47">
                  <c:v>17.993333228553301</c:v>
                </c:pt>
                <c:pt idx="48">
                  <c:v>18.364166561886702</c:v>
                </c:pt>
                <c:pt idx="49">
                  <c:v>18.73499989522</c:v>
                </c:pt>
                <c:pt idx="50">
                  <c:v>19.0949999015778</c:v>
                </c:pt>
                <c:pt idx="51">
                  <c:v>19.439166577781201</c:v>
                </c:pt>
                <c:pt idx="52">
                  <c:v>19.764999914293501</c:v>
                </c:pt>
                <c:pt idx="53">
                  <c:v>20.079999907935701</c:v>
                </c:pt>
                <c:pt idx="54">
                  <c:v>20.4099999111146</c:v>
                </c:pt>
                <c:pt idx="55">
                  <c:v>20.769999917472401</c:v>
                </c:pt>
                <c:pt idx="56">
                  <c:v>21.1474999111146</c:v>
                </c:pt>
                <c:pt idx="57">
                  <c:v>21.5141665777812</c:v>
                </c:pt>
                <c:pt idx="58">
                  <c:v>21.8424999238302</c:v>
                </c:pt>
                <c:pt idx="59">
                  <c:v>22.115833266700299</c:v>
                </c:pt>
                <c:pt idx="60">
                  <c:v>22.341666603212602</c:v>
                </c:pt>
                <c:pt idx="61">
                  <c:v>22.544166604802001</c:v>
                </c:pt>
                <c:pt idx="62">
                  <c:v>22.743333276237099</c:v>
                </c:pt>
                <c:pt idx="63">
                  <c:v>22.9499999444932</c:v>
                </c:pt>
                <c:pt idx="64">
                  <c:v>23.159999942903699</c:v>
                </c:pt>
                <c:pt idx="65">
                  <c:v>23.357499941314298</c:v>
                </c:pt>
                <c:pt idx="66">
                  <c:v>23.5274999381353</c:v>
                </c:pt>
                <c:pt idx="67">
                  <c:v>23.669999937340599</c:v>
                </c:pt>
                <c:pt idx="68">
                  <c:v>23.799166604007301</c:v>
                </c:pt>
                <c:pt idx="69">
                  <c:v>23.9283332706739</c:v>
                </c:pt>
                <c:pt idx="70">
                  <c:v>24.0591666063915</c:v>
                </c:pt>
                <c:pt idx="71">
                  <c:v>24.187499940519501</c:v>
                </c:pt>
                <c:pt idx="72">
                  <c:v>24.315833274647598</c:v>
                </c:pt>
                <c:pt idx="73">
                  <c:v>24.446666610365099</c:v>
                </c:pt>
                <c:pt idx="74">
                  <c:v>24.575833277031801</c:v>
                </c:pt>
                <c:pt idx="75">
                  <c:v>24.698333275442302</c:v>
                </c:pt>
                <c:pt idx="76">
                  <c:v>24.813333273058099</c:v>
                </c:pt>
                <c:pt idx="77">
                  <c:v>24.922499938930098</c:v>
                </c:pt>
                <c:pt idx="78">
                  <c:v>25.028333274647601</c:v>
                </c:pt>
                <c:pt idx="79">
                  <c:v>25.134166610365099</c:v>
                </c:pt>
                <c:pt idx="80">
                  <c:v>25.242499943698402</c:v>
                </c:pt>
                <c:pt idx="81">
                  <c:v>25.3533332746476</c:v>
                </c:pt>
                <c:pt idx="82">
                  <c:v>25.471666606391501</c:v>
                </c:pt>
                <c:pt idx="83">
                  <c:v>25.601666609570401</c:v>
                </c:pt>
                <c:pt idx="84">
                  <c:v>25.7366666159282</c:v>
                </c:pt>
                <c:pt idx="85">
                  <c:v>25.871666622286</c:v>
                </c:pt>
                <c:pt idx="86">
                  <c:v>26.009166622285999</c:v>
                </c:pt>
                <c:pt idx="87">
                  <c:v>26.1533332825949</c:v>
                </c:pt>
                <c:pt idx="88">
                  <c:v>26.303333282594899</c:v>
                </c:pt>
                <c:pt idx="89">
                  <c:v>26.455833284184301</c:v>
                </c:pt>
                <c:pt idx="90">
                  <c:v>26.606666612749301</c:v>
                </c:pt>
                <c:pt idx="91">
                  <c:v>26.750833273058099</c:v>
                </c:pt>
                <c:pt idx="92">
                  <c:v>26.889999938135301</c:v>
                </c:pt>
                <c:pt idx="93">
                  <c:v>27.034166606391501</c:v>
                </c:pt>
                <c:pt idx="94">
                  <c:v>27.197499942903701</c:v>
                </c:pt>
                <c:pt idx="95">
                  <c:v>27.388333281005401</c:v>
                </c:pt>
                <c:pt idx="96">
                  <c:v>27.604999947672098</c:v>
                </c:pt>
                <c:pt idx="97">
                  <c:v>27.841666611159798</c:v>
                </c:pt>
                <c:pt idx="98">
                  <c:v>28.0899999460826</c:v>
                </c:pt>
                <c:pt idx="99">
                  <c:v>28.336666615928198</c:v>
                </c:pt>
                <c:pt idx="100">
                  <c:v>28.569999949261501</c:v>
                </c:pt>
                <c:pt idx="101">
                  <c:v>28.789999946082599</c:v>
                </c:pt>
                <c:pt idx="102">
                  <c:v>29.002499946082601</c:v>
                </c:pt>
                <c:pt idx="103">
                  <c:v>29.203333282594901</c:v>
                </c:pt>
                <c:pt idx="104">
                  <c:v>29.3874999524405</c:v>
                </c:pt>
                <c:pt idx="105">
                  <c:v>29.5641666254649</c:v>
                </c:pt>
                <c:pt idx="106">
                  <c:v>29.747499958798301</c:v>
                </c:pt>
                <c:pt idx="107">
                  <c:v>29.939999954029901</c:v>
                </c:pt>
                <c:pt idx="108">
                  <c:v>30.132499949261501</c:v>
                </c:pt>
                <c:pt idx="109">
                  <c:v>30.319166612749299</c:v>
                </c:pt>
                <c:pt idx="110">
                  <c:v>30.5041666111598</c:v>
                </c:pt>
                <c:pt idx="111">
                  <c:v>30.697499942903701</c:v>
                </c:pt>
                <c:pt idx="112">
                  <c:v>30.903333274647601</c:v>
                </c:pt>
                <c:pt idx="113">
                  <c:v>31.118333276236999</c:v>
                </c:pt>
                <c:pt idx="114">
                  <c:v>31.3408332825949</c:v>
                </c:pt>
                <c:pt idx="115">
                  <c:v>31.5674999556194</c:v>
                </c:pt>
                <c:pt idx="116">
                  <c:v>31.798333295310499</c:v>
                </c:pt>
                <c:pt idx="117">
                  <c:v>32.032499965156099</c:v>
                </c:pt>
                <c:pt idx="118">
                  <c:v>32.264999961977203</c:v>
                </c:pt>
                <c:pt idx="119">
                  <c:v>32.499166623875503</c:v>
                </c:pt>
                <c:pt idx="120">
                  <c:v>32.739999954029898</c:v>
                </c:pt>
                <c:pt idx="121">
                  <c:v>32.989999954029898</c:v>
                </c:pt>
                <c:pt idx="122">
                  <c:v>33.248333287363202</c:v>
                </c:pt>
                <c:pt idx="123">
                  <c:v>33.532499949261499</c:v>
                </c:pt>
                <c:pt idx="124">
                  <c:v>33.839166609570398</c:v>
                </c:pt>
                <c:pt idx="125">
                  <c:v>34.149166600033602</c:v>
                </c:pt>
                <c:pt idx="126">
                  <c:v>34.463333257163498</c:v>
                </c:pt>
                <c:pt idx="127">
                  <c:v>34.780833260342497</c:v>
                </c:pt>
                <c:pt idx="128">
                  <c:v>35.094166596854699</c:v>
                </c:pt>
                <c:pt idx="129">
                  <c:v>35.394166596854703</c:v>
                </c:pt>
                <c:pt idx="130">
                  <c:v>35.684999927009102</c:v>
                </c:pt>
                <c:pt idx="131">
                  <c:v>35.964166593675799</c:v>
                </c:pt>
                <c:pt idx="132">
                  <c:v>36.231666596854701</c:v>
                </c:pt>
                <c:pt idx="133">
                  <c:v>36.497499927009102</c:v>
                </c:pt>
                <c:pt idx="134">
                  <c:v>36.767499923830201</c:v>
                </c:pt>
                <c:pt idx="135">
                  <c:v>37.045833253984597</c:v>
                </c:pt>
                <c:pt idx="136">
                  <c:v>37.329166587317999</c:v>
                </c:pt>
                <c:pt idx="137">
                  <c:v>37.602499922240803</c:v>
                </c:pt>
                <c:pt idx="138">
                  <c:v>37.858333253984597</c:v>
                </c:pt>
                <c:pt idx="139">
                  <c:v>38.099166584138999</c:v>
                </c:pt>
                <c:pt idx="140">
                  <c:v>38.328333250805699</c:v>
                </c:pt>
                <c:pt idx="141">
                  <c:v>38.5533332508057</c:v>
                </c:pt>
                <c:pt idx="142">
                  <c:v>38.778333250805701</c:v>
                </c:pt>
                <c:pt idx="143">
                  <c:v>39.000833249216299</c:v>
                </c:pt>
                <c:pt idx="144">
                  <c:v>39.218333244447898</c:v>
                </c:pt>
                <c:pt idx="145">
                  <c:v>39.431666573012798</c:v>
                </c:pt>
                <c:pt idx="146">
                  <c:v>39.644166573012797</c:v>
                </c:pt>
                <c:pt idx="147">
                  <c:v>39.857499909525103</c:v>
                </c:pt>
                <c:pt idx="148">
                  <c:v>40.070833246037303</c:v>
                </c:pt>
                <c:pt idx="149">
                  <c:v>40.286666584138999</c:v>
                </c:pt>
                <c:pt idx="150">
                  <c:v>40.516666587317999</c:v>
                </c:pt>
                <c:pt idx="151">
                  <c:v>40.758333253984603</c:v>
                </c:pt>
                <c:pt idx="152">
                  <c:v>40.9958332539846</c:v>
                </c:pt>
                <c:pt idx="153">
                  <c:v>41.2308332523952</c:v>
                </c:pt>
                <c:pt idx="154">
                  <c:v>41.469166580960099</c:v>
                </c:pt>
                <c:pt idx="155">
                  <c:v>41.705833244447902</c:v>
                </c:pt>
                <c:pt idx="156">
                  <c:v>41.938333241269</c:v>
                </c:pt>
                <c:pt idx="157">
                  <c:v>42.169166573012802</c:v>
                </c:pt>
                <c:pt idx="158">
                  <c:v>42.399999904756697</c:v>
                </c:pt>
                <c:pt idx="159">
                  <c:v>42.633333238090103</c:v>
                </c:pt>
                <c:pt idx="160">
                  <c:v>42.878333242858403</c:v>
                </c:pt>
                <c:pt idx="161">
                  <c:v>43.142499907935601</c:v>
                </c:pt>
                <c:pt idx="162">
                  <c:v>43.409999903167297</c:v>
                </c:pt>
                <c:pt idx="163">
                  <c:v>43.676666561886599</c:v>
                </c:pt>
                <c:pt idx="164">
                  <c:v>43.954999892041101</c:v>
                </c:pt>
                <c:pt idx="165">
                  <c:v>44.246666558707702</c:v>
                </c:pt>
                <c:pt idx="166">
                  <c:v>44.546666558707699</c:v>
                </c:pt>
                <c:pt idx="167">
                  <c:v>44.849166568244499</c:v>
                </c:pt>
                <c:pt idx="168">
                  <c:v>45.151666577781199</c:v>
                </c:pt>
                <c:pt idx="169">
                  <c:v>45.457499917472397</c:v>
                </c:pt>
                <c:pt idx="170">
                  <c:v>45.771666590496899</c:v>
                </c:pt>
                <c:pt idx="171">
                  <c:v>46.094166596854699</c:v>
                </c:pt>
                <c:pt idx="172">
                  <c:v>46.4233332635214</c:v>
                </c:pt>
                <c:pt idx="173">
                  <c:v>46.754999923830198</c:v>
                </c:pt>
                <c:pt idx="174">
                  <c:v>47.085833247626802</c:v>
                </c:pt>
                <c:pt idx="175">
                  <c:v>47.419999901577803</c:v>
                </c:pt>
                <c:pt idx="176">
                  <c:v>47.759166558707697</c:v>
                </c:pt>
                <c:pt idx="177">
                  <c:v>48.095833222195502</c:v>
                </c:pt>
                <c:pt idx="178">
                  <c:v>48.419999885683197</c:v>
                </c:pt>
                <c:pt idx="179">
                  <c:v>48.723333215837599</c:v>
                </c:pt>
                <c:pt idx="180">
                  <c:v>49.004999876146499</c:v>
                </c:pt>
                <c:pt idx="181">
                  <c:v>49.269166533276398</c:v>
                </c:pt>
                <c:pt idx="182">
                  <c:v>49.527499866609702</c:v>
                </c:pt>
                <c:pt idx="183">
                  <c:v>49.803333203122001</c:v>
                </c:pt>
                <c:pt idx="184">
                  <c:v>50.077499866609699</c:v>
                </c:pt>
                <c:pt idx="185">
                  <c:v>50.314999866609703</c:v>
                </c:pt>
                <c:pt idx="186">
                  <c:v>50.5316665332764</c:v>
                </c:pt>
                <c:pt idx="187">
                  <c:v>50.747499863430797</c:v>
                </c:pt>
                <c:pt idx="188">
                  <c:v>50.959999863430802</c:v>
                </c:pt>
                <c:pt idx="189">
                  <c:v>51.161666528508</c:v>
                </c:pt>
                <c:pt idx="190">
                  <c:v>51.356666525329103</c:v>
                </c:pt>
                <c:pt idx="191">
                  <c:v>51.542499860251901</c:v>
                </c:pt>
                <c:pt idx="192">
                  <c:v>51.714999866609801</c:v>
                </c:pt>
                <c:pt idx="193">
                  <c:v>51.879166539634198</c:v>
                </c:pt>
                <c:pt idx="194">
                  <c:v>52.034166542813203</c:v>
                </c:pt>
                <c:pt idx="195">
                  <c:v>52.181666541223699</c:v>
                </c:pt>
                <c:pt idx="196">
                  <c:v>52.329166539634301</c:v>
                </c:pt>
                <c:pt idx="197">
                  <c:v>52.4791665396342</c:v>
                </c:pt>
                <c:pt idx="198">
                  <c:v>52.631666541223701</c:v>
                </c:pt>
                <c:pt idx="199">
                  <c:v>52.789166545992103</c:v>
                </c:pt>
                <c:pt idx="200">
                  <c:v>52.950833217427103</c:v>
                </c:pt>
                <c:pt idx="201">
                  <c:v>53.128333219016604</c:v>
                </c:pt>
                <c:pt idx="202">
                  <c:v>53.3233332158377</c:v>
                </c:pt>
                <c:pt idx="203">
                  <c:v>53.519166549170997</c:v>
                </c:pt>
                <c:pt idx="204">
                  <c:v>53.7091665507605</c:v>
                </c:pt>
                <c:pt idx="205">
                  <c:v>53.897499879325402</c:v>
                </c:pt>
                <c:pt idx="206">
                  <c:v>54.088333209479799</c:v>
                </c:pt>
                <c:pt idx="207">
                  <c:v>54.2816665412237</c:v>
                </c:pt>
                <c:pt idx="208">
                  <c:v>54.477499874556997</c:v>
                </c:pt>
                <c:pt idx="209">
                  <c:v>54.6774998745571</c:v>
                </c:pt>
                <c:pt idx="210">
                  <c:v>54.883333206300897</c:v>
                </c:pt>
                <c:pt idx="211">
                  <c:v>55.096666542813203</c:v>
                </c:pt>
                <c:pt idx="212">
                  <c:v>55.3283332110693</c:v>
                </c:pt>
                <c:pt idx="213">
                  <c:v>55.581666541223697</c:v>
                </c:pt>
                <c:pt idx="214">
                  <c:v>55.819999869788703</c:v>
                </c:pt>
                <c:pt idx="215">
                  <c:v>56.028333203122003</c:v>
                </c:pt>
                <c:pt idx="216">
                  <c:v>56.235833207890401</c:v>
                </c:pt>
                <c:pt idx="217">
                  <c:v>56.454166539634301</c:v>
                </c:pt>
                <c:pt idx="218">
                  <c:v>56.674999872967597</c:v>
                </c:pt>
                <c:pt idx="219">
                  <c:v>56.8958332063009</c:v>
                </c:pt>
                <c:pt idx="220">
                  <c:v>57.121666534865902</c:v>
                </c:pt>
                <c:pt idx="221">
                  <c:v>57.356666533276403</c:v>
                </c:pt>
                <c:pt idx="222">
                  <c:v>57.5991665364553</c:v>
                </c:pt>
                <c:pt idx="223">
                  <c:v>57.8333332063009</c:v>
                </c:pt>
                <c:pt idx="224">
                  <c:v>58.058333206300901</c:v>
                </c:pt>
                <c:pt idx="225">
                  <c:v>58.284999871378098</c:v>
                </c:pt>
                <c:pt idx="226">
                  <c:v>58.509166534865898</c:v>
                </c:pt>
                <c:pt idx="227">
                  <c:v>58.7241665364553</c:v>
                </c:pt>
                <c:pt idx="228">
                  <c:v>58.926666538044799</c:v>
                </c:pt>
                <c:pt idx="229">
                  <c:v>59.108333206300898</c:v>
                </c:pt>
                <c:pt idx="230">
                  <c:v>59.267499876146502</c:v>
                </c:pt>
                <c:pt idx="231">
                  <c:v>59.413333209479802</c:v>
                </c:pt>
                <c:pt idx="232">
                  <c:v>59.551666545992099</c:v>
                </c:pt>
                <c:pt idx="233">
                  <c:v>59.685833215837697</c:v>
                </c:pt>
                <c:pt idx="234">
                  <c:v>59.818333216632404</c:v>
                </c:pt>
                <c:pt idx="235">
                  <c:v>59.949999884888499</c:v>
                </c:pt>
                <c:pt idx="236">
                  <c:v>60.085833215837702</c:v>
                </c:pt>
                <c:pt idx="237">
                  <c:v>60.228333211069298</c:v>
                </c:pt>
                <c:pt idx="238">
                  <c:v>60.372499879325403</c:v>
                </c:pt>
                <c:pt idx="239">
                  <c:v>60.5733332158377</c:v>
                </c:pt>
                <c:pt idx="240">
                  <c:v>60.824166552349901</c:v>
                </c:pt>
                <c:pt idx="241">
                  <c:v>61.0524998904516</c:v>
                </c:pt>
                <c:pt idx="242">
                  <c:v>61.264166561886697</c:v>
                </c:pt>
                <c:pt idx="243">
                  <c:v>61.478333234911197</c:v>
                </c:pt>
                <c:pt idx="244">
                  <c:v>61.697499903167298</c:v>
                </c:pt>
                <c:pt idx="245">
                  <c:v>61.914999898398897</c:v>
                </c:pt>
                <c:pt idx="246">
                  <c:v>62.127499898398902</c:v>
                </c:pt>
                <c:pt idx="247">
                  <c:v>62.332499901577798</c:v>
                </c:pt>
                <c:pt idx="248">
                  <c:v>62.529999899988397</c:v>
                </c:pt>
                <c:pt idx="249">
                  <c:v>62.724166568244499</c:v>
                </c:pt>
                <c:pt idx="250">
                  <c:v>62.921666574602298</c:v>
                </c:pt>
                <c:pt idx="251">
                  <c:v>63.134166574602297</c:v>
                </c:pt>
                <c:pt idx="252">
                  <c:v>63.364166569833898</c:v>
                </c:pt>
                <c:pt idx="253">
                  <c:v>63.603333234911197</c:v>
                </c:pt>
                <c:pt idx="254">
                  <c:v>63.855833236500601</c:v>
                </c:pt>
                <c:pt idx="255">
                  <c:v>64.129166571423397</c:v>
                </c:pt>
                <c:pt idx="256">
                  <c:v>64.419999901577796</c:v>
                </c:pt>
                <c:pt idx="257">
                  <c:v>64.728333234911204</c:v>
                </c:pt>
                <c:pt idx="258">
                  <c:v>65.054999907935695</c:v>
                </c:pt>
                <c:pt idx="259">
                  <c:v>65.389166577781197</c:v>
                </c:pt>
                <c:pt idx="260">
                  <c:v>65.719999917472407</c:v>
                </c:pt>
                <c:pt idx="261">
                  <c:v>66.039999930188102</c:v>
                </c:pt>
                <c:pt idx="262">
                  <c:v>66.345833269879193</c:v>
                </c:pt>
                <c:pt idx="263">
                  <c:v>66.645833269879205</c:v>
                </c:pt>
                <c:pt idx="264">
                  <c:v>66.947499942903704</c:v>
                </c:pt>
                <c:pt idx="265">
                  <c:v>67.252499946082594</c:v>
                </c:pt>
                <c:pt idx="266">
                  <c:v>67.563333273058106</c:v>
                </c:pt>
                <c:pt idx="267">
                  <c:v>67.882499933367001</c:v>
                </c:pt>
                <c:pt idx="268">
                  <c:v>68.203333266700298</c:v>
                </c:pt>
                <c:pt idx="269">
                  <c:v>68.514166609570395</c:v>
                </c:pt>
                <c:pt idx="270">
                  <c:v>68.812499952440504</c:v>
                </c:pt>
                <c:pt idx="271">
                  <c:v>69.102499961977202</c:v>
                </c:pt>
                <c:pt idx="272">
                  <c:v>69.386666631822806</c:v>
                </c:pt>
                <c:pt idx="273">
                  <c:v>69.666666635001704</c:v>
                </c:pt>
                <c:pt idx="274">
                  <c:v>69.947499974692903</c:v>
                </c:pt>
                <c:pt idx="275">
                  <c:v>70.232499981050694</c:v>
                </c:pt>
                <c:pt idx="276">
                  <c:v>70.519166660433001</c:v>
                </c:pt>
                <c:pt idx="277">
                  <c:v>70.805000003303107</c:v>
                </c:pt>
                <c:pt idx="278">
                  <c:v>71.086666679506493</c:v>
                </c:pt>
                <c:pt idx="279">
                  <c:v>71.367500019197706</c:v>
                </c:pt>
                <c:pt idx="280">
                  <c:v>71.656666692222203</c:v>
                </c:pt>
                <c:pt idx="281">
                  <c:v>71.975000031913297</c:v>
                </c:pt>
                <c:pt idx="282">
                  <c:v>72.320833365246699</c:v>
                </c:pt>
                <c:pt idx="283">
                  <c:v>72.654166698579999</c:v>
                </c:pt>
                <c:pt idx="284">
                  <c:v>72.975833368425597</c:v>
                </c:pt>
                <c:pt idx="285">
                  <c:v>73.309166701758897</c:v>
                </c:pt>
                <c:pt idx="286">
                  <c:v>73.653333362067698</c:v>
                </c:pt>
                <c:pt idx="287">
                  <c:v>74.001666689043205</c:v>
                </c:pt>
                <c:pt idx="288">
                  <c:v>74.342500019197701</c:v>
                </c:pt>
                <c:pt idx="289">
                  <c:v>74.669166692222205</c:v>
                </c:pt>
                <c:pt idx="290">
                  <c:v>74.989166704937801</c:v>
                </c:pt>
                <c:pt idx="291">
                  <c:v>75.312500047807902</c:v>
                </c:pt>
                <c:pt idx="292">
                  <c:v>75.659166717653505</c:v>
                </c:pt>
                <c:pt idx="293">
                  <c:v>76.035000054165707</c:v>
                </c:pt>
                <c:pt idx="294">
                  <c:v>76.389166720832407</c:v>
                </c:pt>
                <c:pt idx="295">
                  <c:v>76.700000047807904</c:v>
                </c:pt>
                <c:pt idx="296">
                  <c:v>77.000000047807902</c:v>
                </c:pt>
                <c:pt idx="297">
                  <c:v>77.305000050986806</c:v>
                </c:pt>
                <c:pt idx="298">
                  <c:v>77.621666717653497</c:v>
                </c:pt>
                <c:pt idx="299">
                  <c:v>77.940833377962306</c:v>
                </c:pt>
                <c:pt idx="300">
                  <c:v>78.2483333747834</c:v>
                </c:pt>
                <c:pt idx="301">
                  <c:v>78.553333377962304</c:v>
                </c:pt>
                <c:pt idx="302">
                  <c:v>78.856666708116705</c:v>
                </c:pt>
                <c:pt idx="303">
                  <c:v>79.1441667081167</c:v>
                </c:pt>
                <c:pt idx="304">
                  <c:v>79.417500050986803</c:v>
                </c:pt>
                <c:pt idx="305">
                  <c:v>79.680833387499007</c:v>
                </c:pt>
                <c:pt idx="306">
                  <c:v>79.928333385909596</c:v>
                </c:pt>
                <c:pt idx="307">
                  <c:v>80.159166717653406</c:v>
                </c:pt>
                <c:pt idx="308">
                  <c:v>80.375833384320103</c:v>
                </c:pt>
                <c:pt idx="309">
                  <c:v>80.585833390677905</c:v>
                </c:pt>
                <c:pt idx="310">
                  <c:v>80.800000063702399</c:v>
                </c:pt>
                <c:pt idx="311">
                  <c:v>81.025833400214694</c:v>
                </c:pt>
                <c:pt idx="312">
                  <c:v>81.282500060523503</c:v>
                </c:pt>
                <c:pt idx="313">
                  <c:v>81.580833387498998</c:v>
                </c:pt>
                <c:pt idx="314">
                  <c:v>81.902500057344596</c:v>
                </c:pt>
                <c:pt idx="315">
                  <c:v>82.214166720832395</c:v>
                </c:pt>
                <c:pt idx="316">
                  <c:v>82.524166711295607</c:v>
                </c:pt>
                <c:pt idx="317">
                  <c:v>82.860000038271096</c:v>
                </c:pt>
                <c:pt idx="318">
                  <c:v>83.215833362067698</c:v>
                </c:pt>
                <c:pt idx="319">
                  <c:v>83.588333352530995</c:v>
                </c:pt>
                <c:pt idx="320">
                  <c:v>83.964166689043196</c:v>
                </c:pt>
                <c:pt idx="321">
                  <c:v>84.320000028734398</c:v>
                </c:pt>
                <c:pt idx="322">
                  <c:v>84.659166701758906</c:v>
                </c:pt>
                <c:pt idx="323">
                  <c:v>84.987500047807899</c:v>
                </c:pt>
                <c:pt idx="324">
                  <c:v>85.3008333843201</c:v>
                </c:pt>
                <c:pt idx="325">
                  <c:v>85.60250004145</c:v>
                </c:pt>
                <c:pt idx="326">
                  <c:v>85.893333371604498</c:v>
                </c:pt>
                <c:pt idx="327">
                  <c:v>86.182500044628995</c:v>
                </c:pt>
                <c:pt idx="328">
                  <c:v>86.480833387499004</c:v>
                </c:pt>
                <c:pt idx="329">
                  <c:v>86.786666727190195</c:v>
                </c:pt>
                <c:pt idx="330">
                  <c:v>87.100833400214697</c:v>
                </c:pt>
                <c:pt idx="331">
                  <c:v>87.428333409751403</c:v>
                </c:pt>
                <c:pt idx="332">
                  <c:v>87.766666746263695</c:v>
                </c:pt>
                <c:pt idx="333">
                  <c:v>88.112500079596998</c:v>
                </c:pt>
                <c:pt idx="334">
                  <c:v>88.465833409751397</c:v>
                </c:pt>
                <c:pt idx="335">
                  <c:v>88.825833400214705</c:v>
                </c:pt>
                <c:pt idx="336">
                  <c:v>89.195000060523498</c:v>
                </c:pt>
                <c:pt idx="337">
                  <c:v>89.572500054165701</c:v>
                </c:pt>
                <c:pt idx="338">
                  <c:v>89.952500041449994</c:v>
                </c:pt>
                <c:pt idx="339">
                  <c:v>90.3316667081167</c:v>
                </c:pt>
                <c:pt idx="340">
                  <c:v>90.711666711295607</c:v>
                </c:pt>
                <c:pt idx="341">
                  <c:v>91.106666708116705</c:v>
                </c:pt>
                <c:pt idx="342">
                  <c:v>91.515000041449994</c:v>
                </c:pt>
                <c:pt idx="343">
                  <c:v>91.939166704937804</c:v>
                </c:pt>
                <c:pt idx="344">
                  <c:v>92.371666701758897</c:v>
                </c:pt>
                <c:pt idx="345">
                  <c:v>92.783333365246605</c:v>
                </c:pt>
                <c:pt idx="346">
                  <c:v>93.173333358888797</c:v>
                </c:pt>
                <c:pt idx="347">
                  <c:v>93.549166695400999</c:v>
                </c:pt>
                <c:pt idx="348">
                  <c:v>93.911666695400996</c:v>
                </c:pt>
                <c:pt idx="349">
                  <c:v>94.254166682685394</c:v>
                </c:pt>
                <c:pt idx="350">
                  <c:v>94.570000012839799</c:v>
                </c:pt>
                <c:pt idx="351">
                  <c:v>94.860833342994198</c:v>
                </c:pt>
                <c:pt idx="352">
                  <c:v>95.130833339815297</c:v>
                </c:pt>
                <c:pt idx="353">
                  <c:v>95.384166677916994</c:v>
                </c:pt>
                <c:pt idx="354">
                  <c:v>95.630833347762604</c:v>
                </c:pt>
                <c:pt idx="355">
                  <c:v>95.887500016018706</c:v>
                </c:pt>
                <c:pt idx="356">
                  <c:v>96.1541666826854</c:v>
                </c:pt>
                <c:pt idx="357">
                  <c:v>96.421666685864295</c:v>
                </c:pt>
                <c:pt idx="358">
                  <c:v>96.689166689043205</c:v>
                </c:pt>
                <c:pt idx="359">
                  <c:v>96.9566666922221</c:v>
                </c:pt>
                <c:pt idx="360">
                  <c:v>97.226666689043199</c:v>
                </c:pt>
                <c:pt idx="361">
                  <c:v>97.500833352530904</c:v>
                </c:pt>
                <c:pt idx="362">
                  <c:v>97.780000019197601</c:v>
                </c:pt>
                <c:pt idx="363">
                  <c:v>98.066666682685394</c:v>
                </c:pt>
                <c:pt idx="364">
                  <c:v>98.371666685864298</c:v>
                </c:pt>
                <c:pt idx="365">
                  <c:v>98.689166689043205</c:v>
                </c:pt>
                <c:pt idx="366">
                  <c:v>98.997500022376499</c:v>
                </c:pt>
                <c:pt idx="367">
                  <c:v>99.296666685864295</c:v>
                </c:pt>
                <c:pt idx="368">
                  <c:v>99.600000016018697</c:v>
                </c:pt>
                <c:pt idx="369">
                  <c:v>99.911666679506496</c:v>
                </c:pt>
                <c:pt idx="370">
                  <c:v>100.227500009661</c:v>
                </c:pt>
                <c:pt idx="371">
                  <c:v>100.54333333981501</c:v>
                </c:pt>
                <c:pt idx="372">
                  <c:v>100.861666663612</c:v>
                </c:pt>
                <c:pt idx="373">
                  <c:v>101.19999998423</c:v>
                </c:pt>
                <c:pt idx="374">
                  <c:v>101.54666663818099</c:v>
                </c:pt>
                <c:pt idx="375">
                  <c:v>101.854999971514</c:v>
                </c:pt>
                <c:pt idx="376">
                  <c:v>102.125833312795</c:v>
                </c:pt>
                <c:pt idx="377">
                  <c:v>102.394999981051</c:v>
                </c:pt>
                <c:pt idx="378">
                  <c:v>102.671666654075</c:v>
                </c:pt>
                <c:pt idx="379">
                  <c:v>102.952499993766</c:v>
                </c:pt>
                <c:pt idx="380">
                  <c:v>103.234166654075</c:v>
                </c:pt>
                <c:pt idx="381">
                  <c:v>103.51333332074201</c:v>
                </c:pt>
                <c:pt idx="382">
                  <c:v>103.791666666791</c:v>
                </c:pt>
                <c:pt idx="383">
                  <c:v>104.06500000966101</c:v>
                </c:pt>
                <c:pt idx="384">
                  <c:v>104.325000016019</c:v>
                </c:pt>
                <c:pt idx="385">
                  <c:v>104.572500022377</c:v>
                </c:pt>
                <c:pt idx="386">
                  <c:v>104.810000022377</c:v>
                </c:pt>
                <c:pt idx="387">
                  <c:v>105.041666682685</c:v>
                </c:pt>
                <c:pt idx="388">
                  <c:v>105.28333334935201</c:v>
                </c:pt>
                <c:pt idx="389">
                  <c:v>105.542500019198</c:v>
                </c:pt>
                <c:pt idx="390">
                  <c:v>105.812500016019</c:v>
                </c:pt>
                <c:pt idx="391">
                  <c:v>106.091666682685</c:v>
                </c:pt>
                <c:pt idx="392">
                  <c:v>106.379166682685</c:v>
                </c:pt>
                <c:pt idx="393">
                  <c:v>106.66833333981501</c:v>
                </c:pt>
                <c:pt idx="394">
                  <c:v>106.95833333345701</c:v>
                </c:pt>
                <c:pt idx="395">
                  <c:v>107.24666666997</c:v>
                </c:pt>
                <c:pt idx="396">
                  <c:v>107.52000000489301</c:v>
                </c:pt>
                <c:pt idx="397">
                  <c:v>107.775000000124</c:v>
                </c:pt>
                <c:pt idx="398">
                  <c:v>108.022499998535</c:v>
                </c:pt>
                <c:pt idx="399">
                  <c:v>108.26833333186801</c:v>
                </c:pt>
                <c:pt idx="400">
                  <c:v>108.5108333271</c:v>
                </c:pt>
                <c:pt idx="401">
                  <c:v>108.749999992177</c:v>
                </c:pt>
                <c:pt idx="402">
                  <c:v>108.989166657254</c:v>
                </c:pt>
                <c:pt idx="403">
                  <c:v>109.231666652486</c:v>
                </c:pt>
                <c:pt idx="404">
                  <c:v>109.478333314384</c:v>
                </c:pt>
                <c:pt idx="405">
                  <c:v>109.729999979461</c:v>
                </c:pt>
                <c:pt idx="406">
                  <c:v>109.98333331756299</c:v>
                </c:pt>
                <c:pt idx="407">
                  <c:v>110.234166654075</c:v>
                </c:pt>
                <c:pt idx="408">
                  <c:v>110.484166654075</c:v>
                </c:pt>
                <c:pt idx="409">
                  <c:v>110.734999990587</c:v>
                </c:pt>
                <c:pt idx="410">
                  <c:v>110.9858333271</c:v>
                </c:pt>
                <c:pt idx="411">
                  <c:v>111.23166666043301</c:v>
                </c:pt>
                <c:pt idx="412">
                  <c:v>111.472499990587</c:v>
                </c:pt>
                <c:pt idx="413">
                  <c:v>111.716666650896</c:v>
                </c:pt>
                <c:pt idx="414">
                  <c:v>111.96916664453801</c:v>
                </c:pt>
                <c:pt idx="415">
                  <c:v>112.225833304847</c:v>
                </c:pt>
                <c:pt idx="416">
                  <c:v>112.487499968335</c:v>
                </c:pt>
                <c:pt idx="417">
                  <c:v>112.759999974693</c:v>
                </c:pt>
                <c:pt idx="418">
                  <c:v>113.047499974693</c:v>
                </c:pt>
                <c:pt idx="419">
                  <c:v>113.34749997469299</c:v>
                </c:pt>
                <c:pt idx="420">
                  <c:v>113.64666665407501</c:v>
                </c:pt>
                <c:pt idx="421">
                  <c:v>113.936666663612</c:v>
                </c:pt>
                <c:pt idx="422">
                  <c:v>114.22333332709999</c:v>
                </c:pt>
                <c:pt idx="423">
                  <c:v>114.51416665725399</c:v>
                </c:pt>
                <c:pt idx="424">
                  <c:v>114.80583332392099</c:v>
                </c:pt>
                <c:pt idx="425">
                  <c:v>115.089166657254</c:v>
                </c:pt>
                <c:pt idx="426">
                  <c:v>115.35916666202201</c:v>
                </c:pt>
                <c:pt idx="427">
                  <c:v>115.614166665201</c:v>
                </c:pt>
                <c:pt idx="428">
                  <c:v>115.85166666520099</c:v>
                </c:pt>
                <c:pt idx="429">
                  <c:v>116.07249999853499</c:v>
                </c:pt>
                <c:pt idx="430">
                  <c:v>116.280833331868</c:v>
                </c:pt>
                <c:pt idx="431">
                  <c:v>116.48249999694499</c:v>
                </c:pt>
                <c:pt idx="432">
                  <c:v>116.68499999853501</c:v>
                </c:pt>
                <c:pt idx="433">
                  <c:v>116.897499998535</c:v>
                </c:pt>
                <c:pt idx="434">
                  <c:v>117.119999996945</c:v>
                </c:pt>
                <c:pt idx="435">
                  <c:v>117.344166660433</c:v>
                </c:pt>
                <c:pt idx="436">
                  <c:v>117.566666658844</c:v>
                </c:pt>
                <c:pt idx="437">
                  <c:v>117.787499992177</c:v>
                </c:pt>
                <c:pt idx="438">
                  <c:v>118.00833332550999</c:v>
                </c:pt>
                <c:pt idx="439">
                  <c:v>118.230833323921</c:v>
                </c:pt>
                <c:pt idx="440">
                  <c:v>118.458333317563</c:v>
                </c:pt>
                <c:pt idx="441">
                  <c:v>118.700833312795</c:v>
                </c:pt>
                <c:pt idx="442">
                  <c:v>118.964999977872</c:v>
                </c:pt>
                <c:pt idx="443">
                  <c:v>119.249166647717</c:v>
                </c:pt>
                <c:pt idx="444">
                  <c:v>119.55333331438401</c:v>
                </c:pt>
                <c:pt idx="445">
                  <c:v>119.88749998423</c:v>
                </c:pt>
                <c:pt idx="446">
                  <c:v>120.268333323921</c:v>
                </c:pt>
                <c:pt idx="447">
                  <c:v>120.6858333271</c:v>
                </c:pt>
                <c:pt idx="448">
                  <c:v>121.091666666791</c:v>
                </c:pt>
                <c:pt idx="449">
                  <c:v>121.45833333345701</c:v>
                </c:pt>
                <c:pt idx="450">
                  <c:v>121.803333330279</c:v>
                </c:pt>
                <c:pt idx="451">
                  <c:v>122.144999996945</c:v>
                </c:pt>
                <c:pt idx="452">
                  <c:v>122.48416666996999</c:v>
                </c:pt>
                <c:pt idx="453">
                  <c:v>122.816666682685</c:v>
                </c:pt>
                <c:pt idx="454">
                  <c:v>123.142500019198</c:v>
                </c:pt>
                <c:pt idx="455">
                  <c:v>123.461666679506</c:v>
                </c:pt>
                <c:pt idx="456">
                  <c:v>123.766666682685</c:v>
                </c:pt>
                <c:pt idx="457">
                  <c:v>124.053333362068</c:v>
                </c:pt>
                <c:pt idx="458">
                  <c:v>124.323333366836</c:v>
                </c:pt>
                <c:pt idx="459">
                  <c:v>124.57500003191301</c:v>
                </c:pt>
                <c:pt idx="460">
                  <c:v>124.81083336683599</c:v>
                </c:pt>
                <c:pt idx="461">
                  <c:v>125.045000036682</c:v>
                </c:pt>
                <c:pt idx="462">
                  <c:v>125.285833374783</c:v>
                </c:pt>
                <c:pt idx="463">
                  <c:v>125.528333377962</c:v>
                </c:pt>
                <c:pt idx="464">
                  <c:v>125.770000044629</c:v>
                </c:pt>
                <c:pt idx="465">
                  <c:v>126.010833374783</c:v>
                </c:pt>
                <c:pt idx="466">
                  <c:v>126.249166703348</c:v>
                </c:pt>
                <c:pt idx="467">
                  <c:v>126.48666670334801</c:v>
                </c:pt>
                <c:pt idx="468">
                  <c:v>126.725833368425</c:v>
                </c:pt>
                <c:pt idx="469">
                  <c:v>126.968333363657</c:v>
                </c:pt>
                <c:pt idx="470">
                  <c:v>127.21750002714499</c:v>
                </c:pt>
                <c:pt idx="471">
                  <c:v>127.474166695401</c:v>
                </c:pt>
                <c:pt idx="472">
                  <c:v>127.78583335888899</c:v>
                </c:pt>
                <c:pt idx="473">
                  <c:v>128.15500001919801</c:v>
                </c:pt>
                <c:pt idx="474">
                  <c:v>128.53166669222199</c:v>
                </c:pt>
                <c:pt idx="475">
                  <c:v>128.92750002555499</c:v>
                </c:pt>
                <c:pt idx="476">
                  <c:v>129.35166668904299</c:v>
                </c:pt>
                <c:pt idx="477">
                  <c:v>129.761666695401</c:v>
                </c:pt>
                <c:pt idx="478">
                  <c:v>130.12583336842499</c:v>
                </c:pt>
                <c:pt idx="479">
                  <c:v>130.461666711296</c:v>
                </c:pt>
                <c:pt idx="480">
                  <c:v>130.790000057345</c:v>
                </c:pt>
                <c:pt idx="481">
                  <c:v>131.119166724011</c:v>
                </c:pt>
                <c:pt idx="482">
                  <c:v>131.44416672401101</c:v>
                </c:pt>
                <c:pt idx="483">
                  <c:v>131.75333339385699</c:v>
                </c:pt>
                <c:pt idx="484">
                  <c:v>132.040000057345</c:v>
                </c:pt>
                <c:pt idx="485">
                  <c:v>132.301666720832</c:v>
                </c:pt>
                <c:pt idx="486">
                  <c:v>132.53750004780801</c:v>
                </c:pt>
                <c:pt idx="487">
                  <c:v>132.749166711296</c:v>
                </c:pt>
                <c:pt idx="488">
                  <c:v>132.93583337478299</c:v>
                </c:pt>
                <c:pt idx="489">
                  <c:v>133.10916670175899</c:v>
                </c:pt>
                <c:pt idx="490">
                  <c:v>133.27500003191301</c:v>
                </c:pt>
                <c:pt idx="491">
                  <c:v>133.43333336524699</c:v>
                </c:pt>
                <c:pt idx="492">
                  <c:v>133.590833362068</c:v>
                </c:pt>
                <c:pt idx="493">
                  <c:v>133.748333358889</c:v>
                </c:pt>
                <c:pt idx="494">
                  <c:v>133.91083335888899</c:v>
                </c:pt>
                <c:pt idx="495">
                  <c:v>134.07666668904301</c:v>
                </c:pt>
                <c:pt idx="496">
                  <c:v>134.23833335253099</c:v>
                </c:pt>
                <c:pt idx="497">
                  <c:v>134.39500002078699</c:v>
                </c:pt>
                <c:pt idx="498">
                  <c:v>134.549166687454</c:v>
                </c:pt>
                <c:pt idx="499">
                  <c:v>134.700000016019</c:v>
                </c:pt>
                <c:pt idx="500">
                  <c:v>134.846666677917</c:v>
                </c:pt>
                <c:pt idx="501">
                  <c:v>134.99416667632701</c:v>
                </c:pt>
                <c:pt idx="502">
                  <c:v>135.14916667950601</c:v>
                </c:pt>
                <c:pt idx="503">
                  <c:v>135.309166685864</c:v>
                </c:pt>
                <c:pt idx="504">
                  <c:v>135.46833335571</c:v>
                </c:pt>
                <c:pt idx="505">
                  <c:v>135.63083335571</c:v>
                </c:pt>
                <c:pt idx="506">
                  <c:v>135.80583335571001</c:v>
                </c:pt>
                <c:pt idx="507">
                  <c:v>135.99500002078699</c:v>
                </c:pt>
                <c:pt idx="508">
                  <c:v>136.19083335412</c:v>
                </c:pt>
                <c:pt idx="509">
                  <c:v>136.38583335888899</c:v>
                </c:pt>
                <c:pt idx="510">
                  <c:v>136.57916669858</c:v>
                </c:pt>
                <c:pt idx="511">
                  <c:v>136.77416670334799</c:v>
                </c:pt>
                <c:pt idx="512">
                  <c:v>136.97083337319401</c:v>
                </c:pt>
                <c:pt idx="513">
                  <c:v>137.166666706527</c:v>
                </c:pt>
                <c:pt idx="514">
                  <c:v>137.360833374783</c:v>
                </c:pt>
                <c:pt idx="515">
                  <c:v>137.55333337796199</c:v>
                </c:pt>
                <c:pt idx="516">
                  <c:v>137.737500047808</c:v>
                </c:pt>
                <c:pt idx="517">
                  <c:v>137.90250004939699</c:v>
                </c:pt>
                <c:pt idx="518">
                  <c:v>138.04916671129499</c:v>
                </c:pt>
                <c:pt idx="519">
                  <c:v>138.189166704938</c:v>
                </c:pt>
                <c:pt idx="520">
                  <c:v>138.33250003668201</c:v>
                </c:pt>
                <c:pt idx="521">
                  <c:v>138.48083337160401</c:v>
                </c:pt>
                <c:pt idx="522">
                  <c:v>138.630000035092</c:v>
                </c:pt>
                <c:pt idx="523">
                  <c:v>138.77666669698999</c:v>
                </c:pt>
                <c:pt idx="524">
                  <c:v>138.91833336365701</c:v>
                </c:pt>
                <c:pt idx="525">
                  <c:v>139.05416669857999</c:v>
                </c:pt>
                <c:pt idx="526">
                  <c:v>139.18916669698999</c:v>
                </c:pt>
                <c:pt idx="527">
                  <c:v>139.33250002873399</c:v>
                </c:pt>
                <c:pt idx="528">
                  <c:v>139.48833336047801</c:v>
                </c:pt>
                <c:pt idx="529">
                  <c:v>139.653333362068</c:v>
                </c:pt>
                <c:pt idx="530">
                  <c:v>139.817500035092</c:v>
                </c:pt>
                <c:pt idx="531">
                  <c:v>139.974166703348</c:v>
                </c:pt>
                <c:pt idx="532">
                  <c:v>140.12583336842499</c:v>
                </c:pt>
                <c:pt idx="533">
                  <c:v>140.27166670175899</c:v>
                </c:pt>
                <c:pt idx="534">
                  <c:v>140.411666703348</c:v>
                </c:pt>
                <c:pt idx="535">
                  <c:v>140.548333374783</c:v>
                </c:pt>
                <c:pt idx="536">
                  <c:v>140.67750004542401</c:v>
                </c:pt>
                <c:pt idx="537">
                  <c:v>140.797500046218</c:v>
                </c:pt>
                <c:pt idx="538">
                  <c:v>140.91416671288499</c:v>
                </c:pt>
                <c:pt idx="539">
                  <c:v>141.02833337796201</c:v>
                </c:pt>
                <c:pt idx="540">
                  <c:v>141.14000004145001</c:v>
                </c:pt>
                <c:pt idx="541">
                  <c:v>141.25583337160401</c:v>
                </c:pt>
                <c:pt idx="542">
                  <c:v>141.38083337160401</c:v>
                </c:pt>
                <c:pt idx="543">
                  <c:v>141.515833370015</c:v>
                </c:pt>
                <c:pt idx="544">
                  <c:v>141.660000030324</c:v>
                </c:pt>
                <c:pt idx="545">
                  <c:v>141.80833335729901</c:v>
                </c:pt>
                <c:pt idx="546">
                  <c:v>141.95750002078699</c:v>
                </c:pt>
                <c:pt idx="547">
                  <c:v>142.111666687454</c:v>
                </c:pt>
                <c:pt idx="548">
                  <c:v>142.274166687454</c:v>
                </c:pt>
                <c:pt idx="549">
                  <c:v>142.44416668427499</c:v>
                </c:pt>
                <c:pt idx="550">
                  <c:v>142.62000001283999</c:v>
                </c:pt>
                <c:pt idx="551">
                  <c:v>142.79916667950599</c:v>
                </c:pt>
                <c:pt idx="552">
                  <c:v>142.98916668109601</c:v>
                </c:pt>
                <c:pt idx="553">
                  <c:v>143.19416668427499</c:v>
                </c:pt>
                <c:pt idx="554">
                  <c:v>143.390000017608</c:v>
                </c:pt>
                <c:pt idx="555">
                  <c:v>143.55916667791701</c:v>
                </c:pt>
                <c:pt idx="556">
                  <c:v>143.71333334458399</c:v>
                </c:pt>
                <c:pt idx="557">
                  <c:v>143.86166667950599</c:v>
                </c:pt>
                <c:pt idx="558">
                  <c:v>144.001666681096</c:v>
                </c:pt>
                <c:pt idx="559">
                  <c:v>144.13083335173599</c:v>
                </c:pt>
                <c:pt idx="560">
                  <c:v>144.246666685864</c:v>
                </c:pt>
                <c:pt idx="561">
                  <c:v>144.35250001760801</c:v>
                </c:pt>
                <c:pt idx="562">
                  <c:v>144.45333335014701</c:v>
                </c:pt>
                <c:pt idx="563">
                  <c:v>144.54666668586401</c:v>
                </c:pt>
                <c:pt idx="564">
                  <c:v>144.631666688248</c:v>
                </c:pt>
                <c:pt idx="565">
                  <c:v>144.710833354915</c:v>
                </c:pt>
                <c:pt idx="566">
                  <c:v>144.791666686659</c:v>
                </c:pt>
                <c:pt idx="567">
                  <c:v>144.88333335332601</c:v>
                </c:pt>
                <c:pt idx="568">
                  <c:v>144.981666688248</c:v>
                </c:pt>
                <c:pt idx="569">
                  <c:v>145.08083335571001</c:v>
                </c:pt>
                <c:pt idx="570">
                  <c:v>145.17750002158201</c:v>
                </c:pt>
                <c:pt idx="571">
                  <c:v>145.26250001999199</c:v>
                </c:pt>
                <c:pt idx="572">
                  <c:v>145.3325000188</c:v>
                </c:pt>
                <c:pt idx="573">
                  <c:v>145.393333351736</c:v>
                </c:pt>
                <c:pt idx="574">
                  <c:v>145.453333352134</c:v>
                </c:pt>
                <c:pt idx="575">
                  <c:v>145.51666668665899</c:v>
                </c:pt>
                <c:pt idx="576">
                  <c:v>145.586666687454</c:v>
                </c:pt>
                <c:pt idx="577">
                  <c:v>145.66833335570999</c:v>
                </c:pt>
                <c:pt idx="578">
                  <c:v>145.761666691427</c:v>
                </c:pt>
                <c:pt idx="579">
                  <c:v>145.86250002396599</c:v>
                </c:pt>
                <c:pt idx="580">
                  <c:v>145.96333335650499</c:v>
                </c:pt>
                <c:pt idx="581">
                  <c:v>146.06000002237599</c:v>
                </c:pt>
                <c:pt idx="582">
                  <c:v>146.16000002237601</c:v>
                </c:pt>
                <c:pt idx="583">
                  <c:v>146.27500002396599</c:v>
                </c:pt>
                <c:pt idx="584">
                  <c:v>146.40250002555501</c:v>
                </c:pt>
                <c:pt idx="585">
                  <c:v>146.528333362068</c:v>
                </c:pt>
                <c:pt idx="586">
                  <c:v>146.65000003191301</c:v>
                </c:pt>
                <c:pt idx="587">
                  <c:v>146.77500003191301</c:v>
                </c:pt>
                <c:pt idx="588">
                  <c:v>146.90416669858001</c:v>
                </c:pt>
                <c:pt idx="589">
                  <c:v>146.960833366836</c:v>
                </c:pt>
                <c:pt idx="590">
                  <c:v>146.94416670016901</c:v>
                </c:pt>
                <c:pt idx="591">
                  <c:v>146.92500003390001</c:v>
                </c:pt>
                <c:pt idx="592">
                  <c:v>146.904166700567</c:v>
                </c:pt>
                <c:pt idx="593">
                  <c:v>146.888333366935</c:v>
                </c:pt>
                <c:pt idx="594">
                  <c:v>146.88250003370101</c:v>
                </c:pt>
                <c:pt idx="595">
                  <c:v>146.888333366935</c:v>
                </c:pt>
                <c:pt idx="596">
                  <c:v>146.90500003310501</c:v>
                </c:pt>
                <c:pt idx="597">
                  <c:v>146.92916669957299</c:v>
                </c:pt>
                <c:pt idx="598">
                  <c:v>146.95416669957299</c:v>
                </c:pt>
                <c:pt idx="599">
                  <c:v>146.97416669937499</c:v>
                </c:pt>
                <c:pt idx="600">
                  <c:v>146.988333365942</c:v>
                </c:pt>
                <c:pt idx="601">
                  <c:v>146.997500032559</c:v>
                </c:pt>
                <c:pt idx="602">
                  <c:v>147.00333336604101</c:v>
                </c:pt>
                <c:pt idx="603">
                  <c:v>147.010000032807</c:v>
                </c:pt>
                <c:pt idx="604">
                  <c:v>147.02333336633899</c:v>
                </c:pt>
                <c:pt idx="605">
                  <c:v>147.04416669967301</c:v>
                </c:pt>
                <c:pt idx="606">
                  <c:v>147.06833336614099</c:v>
                </c:pt>
                <c:pt idx="607">
                  <c:v>147.095000033205</c:v>
                </c:pt>
                <c:pt idx="608">
                  <c:v>147.12416669987101</c:v>
                </c:pt>
                <c:pt idx="609">
                  <c:v>147.155000032609</c:v>
                </c:pt>
                <c:pt idx="610">
                  <c:v>147.18666669887801</c:v>
                </c:pt>
                <c:pt idx="611">
                  <c:v>147.215000032012</c:v>
                </c:pt>
                <c:pt idx="612">
                  <c:v>147.23916669848001</c:v>
                </c:pt>
                <c:pt idx="613">
                  <c:v>147.26333336494801</c:v>
                </c:pt>
                <c:pt idx="614">
                  <c:v>147.29333336415399</c:v>
                </c:pt>
                <c:pt idx="615">
                  <c:v>147.334166696295</c:v>
                </c:pt>
                <c:pt idx="616">
                  <c:v>147.38583336335901</c:v>
                </c:pt>
                <c:pt idx="617">
                  <c:v>147.446666698282</c:v>
                </c:pt>
                <c:pt idx="618">
                  <c:v>147.51250003241</c:v>
                </c:pt>
                <c:pt idx="619">
                  <c:v>147.57583336494801</c:v>
                </c:pt>
                <c:pt idx="620">
                  <c:v>147.634166698282</c:v>
                </c:pt>
                <c:pt idx="621">
                  <c:v>147.69166669907699</c:v>
                </c:pt>
                <c:pt idx="622">
                  <c:v>147.75000003240999</c:v>
                </c:pt>
                <c:pt idx="623">
                  <c:v>147.80833336574301</c:v>
                </c:pt>
                <c:pt idx="624">
                  <c:v>147.86500003201201</c:v>
                </c:pt>
                <c:pt idx="625">
                  <c:v>147.920000031218</c:v>
                </c:pt>
                <c:pt idx="626">
                  <c:v>147.97416669788399</c:v>
                </c:pt>
                <c:pt idx="627">
                  <c:v>148.025833364948</c:v>
                </c:pt>
                <c:pt idx="628">
                  <c:v>148.07583336494801</c:v>
                </c:pt>
                <c:pt idx="629">
                  <c:v>148.12916669907699</c:v>
                </c:pt>
                <c:pt idx="630">
                  <c:v>148.18833336693501</c:v>
                </c:pt>
                <c:pt idx="631">
                  <c:v>148.250000034397</c:v>
                </c:pt>
                <c:pt idx="632">
                  <c:v>148.311666701858</c:v>
                </c:pt>
                <c:pt idx="633">
                  <c:v>148.37666670146101</c:v>
                </c:pt>
                <c:pt idx="634">
                  <c:v>148.449166699871</c:v>
                </c:pt>
                <c:pt idx="635">
                  <c:v>148.529166699077</c:v>
                </c:pt>
                <c:pt idx="636">
                  <c:v>148.615000033999</c:v>
                </c:pt>
                <c:pt idx="637">
                  <c:v>148.709166702255</c:v>
                </c:pt>
                <c:pt idx="638">
                  <c:v>148.813333368922</c:v>
                </c:pt>
                <c:pt idx="639">
                  <c:v>148.91500003399901</c:v>
                </c:pt>
                <c:pt idx="640">
                  <c:v>149.00250003399901</c:v>
                </c:pt>
                <c:pt idx="641">
                  <c:v>149.08000003558899</c:v>
                </c:pt>
                <c:pt idx="642">
                  <c:v>149.15583336812699</c:v>
                </c:pt>
                <c:pt idx="643">
                  <c:v>149.22750003399901</c:v>
                </c:pt>
                <c:pt idx="644">
                  <c:v>149.28666669987101</c:v>
                </c:pt>
                <c:pt idx="645">
                  <c:v>149.32916669907701</c:v>
                </c:pt>
                <c:pt idx="646">
                  <c:v>149.35833336574299</c:v>
                </c:pt>
                <c:pt idx="647">
                  <c:v>149.381666698679</c:v>
                </c:pt>
                <c:pt idx="648">
                  <c:v>149.400000031416</c:v>
                </c:pt>
                <c:pt idx="649">
                  <c:v>149.41250003141599</c:v>
                </c:pt>
                <c:pt idx="650">
                  <c:v>149.42416669838099</c:v>
                </c:pt>
                <c:pt idx="651">
                  <c:v>149.44000003201299</c:v>
                </c:pt>
                <c:pt idx="652">
                  <c:v>149.45750003221099</c:v>
                </c:pt>
                <c:pt idx="653">
                  <c:v>149.47166669877899</c:v>
                </c:pt>
                <c:pt idx="654">
                  <c:v>149.48083336539599</c:v>
                </c:pt>
                <c:pt idx="655">
                  <c:v>149.48416669877901</c:v>
                </c:pt>
                <c:pt idx="656">
                  <c:v>149.48166669867899</c:v>
                </c:pt>
                <c:pt idx="657">
                  <c:v>149.474166698381</c:v>
                </c:pt>
                <c:pt idx="658">
                  <c:v>149.46416669798401</c:v>
                </c:pt>
                <c:pt idx="659">
                  <c:v>149.45916669778501</c:v>
                </c:pt>
                <c:pt idx="660">
                  <c:v>149.46666669758599</c:v>
                </c:pt>
                <c:pt idx="661">
                  <c:v>149.48666669738799</c:v>
                </c:pt>
                <c:pt idx="662">
                  <c:v>149.515000030522</c:v>
                </c:pt>
                <c:pt idx="663">
                  <c:v>149.54916669738799</c:v>
                </c:pt>
                <c:pt idx="664">
                  <c:v>149.58416669778501</c:v>
                </c:pt>
                <c:pt idx="665">
                  <c:v>149.61333336445199</c:v>
                </c:pt>
                <c:pt idx="666">
                  <c:v>149.63750003091999</c:v>
                </c:pt>
                <c:pt idx="667">
                  <c:v>149.663333364452</c:v>
                </c:pt>
                <c:pt idx="668">
                  <c:v>149.69416669818199</c:v>
                </c:pt>
                <c:pt idx="669">
                  <c:v>149.727500031516</c:v>
                </c:pt>
                <c:pt idx="670">
                  <c:v>149.76250003191299</c:v>
                </c:pt>
                <c:pt idx="671">
                  <c:v>149.80166669897699</c:v>
                </c:pt>
                <c:pt idx="672">
                  <c:v>149.84583336524599</c:v>
                </c:pt>
                <c:pt idx="673">
                  <c:v>149.89166669858</c:v>
                </c:pt>
                <c:pt idx="674">
                  <c:v>149.935833364849</c:v>
                </c:pt>
                <c:pt idx="675">
                  <c:v>149.97916669659301</c:v>
                </c:pt>
                <c:pt idx="676">
                  <c:v>150.02166669579799</c:v>
                </c:pt>
                <c:pt idx="677">
                  <c:v>150.06333336246499</c:v>
                </c:pt>
                <c:pt idx="678">
                  <c:v>150.10333336206801</c:v>
                </c:pt>
                <c:pt idx="679">
                  <c:v>150.13833336147101</c:v>
                </c:pt>
                <c:pt idx="680">
                  <c:v>150.16666669460599</c:v>
                </c:pt>
                <c:pt idx="681">
                  <c:v>150.187500027939</c:v>
                </c:pt>
                <c:pt idx="682">
                  <c:v>150.201666694507</c:v>
                </c:pt>
                <c:pt idx="683">
                  <c:v>150.210833361124</c:v>
                </c:pt>
                <c:pt idx="684">
                  <c:v>150.21416669450701</c:v>
                </c:pt>
                <c:pt idx="685">
                  <c:v>150.211666694407</c:v>
                </c:pt>
                <c:pt idx="686">
                  <c:v>150.20416669410901</c:v>
                </c:pt>
                <c:pt idx="687">
                  <c:v>150.193333360677</c:v>
                </c:pt>
                <c:pt idx="688">
                  <c:v>150.18166669420901</c:v>
                </c:pt>
                <c:pt idx="689">
                  <c:v>150.17166669430799</c:v>
                </c:pt>
                <c:pt idx="690">
                  <c:v>150.16500002754199</c:v>
                </c:pt>
                <c:pt idx="691">
                  <c:v>150.16166669409699</c:v>
                </c:pt>
                <c:pt idx="692">
                  <c:v>150.16083336075101</c:v>
                </c:pt>
                <c:pt idx="693">
                  <c:v>150.163333360851</c:v>
                </c:pt>
                <c:pt idx="694">
                  <c:v>150.16833336104901</c:v>
                </c:pt>
                <c:pt idx="695">
                  <c:v>150.17083336114899</c:v>
                </c:pt>
                <c:pt idx="696">
                  <c:v>150.17000002780301</c:v>
                </c:pt>
                <c:pt idx="697">
                  <c:v>150.16750002776601</c:v>
                </c:pt>
                <c:pt idx="698">
                  <c:v>150.164166694383</c:v>
                </c:pt>
                <c:pt idx="699">
                  <c:v>150.159166694308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79-473F-A2EF-CE2B325C16A9}"/>
            </c:ext>
          </c:extLst>
        </c:ser>
        <c:ser>
          <c:idx val="1"/>
          <c:order val="1"/>
          <c:tx>
            <c:v>t=0.01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Sheet1!$N$1:$N$700</c:f>
              <c:numCache>
                <c:formatCode>General</c:formatCode>
                <c:ptCount val="700"/>
                <c:pt idx="0">
                  <c:v>2.0196428609745798</c:v>
                </c:pt>
                <c:pt idx="1">
                  <c:v>2.1080357181174398</c:v>
                </c:pt>
                <c:pt idx="2">
                  <c:v>2.1862500058753098</c:v>
                </c:pt>
                <c:pt idx="3">
                  <c:v>2.2575000068971098</c:v>
                </c:pt>
                <c:pt idx="4">
                  <c:v>2.3282142915896</c:v>
                </c:pt>
                <c:pt idx="5">
                  <c:v>2.4021428614854798</c:v>
                </c:pt>
                <c:pt idx="6">
                  <c:v>2.4798214329140502</c:v>
                </c:pt>
                <c:pt idx="7">
                  <c:v>2.5601785757712001</c:v>
                </c:pt>
                <c:pt idx="8">
                  <c:v>2.67267857321671</c:v>
                </c:pt>
                <c:pt idx="9">
                  <c:v>2.8151785701513301</c:v>
                </c:pt>
                <c:pt idx="10">
                  <c:v>2.9560714283159801</c:v>
                </c:pt>
                <c:pt idx="11">
                  <c:v>3.09428571505206</c:v>
                </c:pt>
                <c:pt idx="12">
                  <c:v>3.2282142864806298</c:v>
                </c:pt>
                <c:pt idx="13">
                  <c:v>3.3578571426016901</c:v>
                </c:pt>
                <c:pt idx="14">
                  <c:v>3.4832142834152502</c:v>
                </c:pt>
                <c:pt idx="15">
                  <c:v>3.6139285670859498</c:v>
                </c:pt>
                <c:pt idx="16">
                  <c:v>3.7596428517784402</c:v>
                </c:pt>
                <c:pt idx="17">
                  <c:v>3.9166071385145198</c:v>
                </c:pt>
                <c:pt idx="18">
                  <c:v>4.0848214221852199</c:v>
                </c:pt>
                <c:pt idx="19">
                  <c:v>4.2766071323837496</c:v>
                </c:pt>
                <c:pt idx="20">
                  <c:v>4.4951785568680096</c:v>
                </c:pt>
                <c:pt idx="21">
                  <c:v>4.7244642670665504</c:v>
                </c:pt>
                <c:pt idx="22">
                  <c:v>4.9451785466500704</c:v>
                </c:pt>
                <c:pt idx="23">
                  <c:v>5.1498213976621603</c:v>
                </c:pt>
                <c:pt idx="24">
                  <c:v>5.34642853438854</c:v>
                </c:pt>
                <c:pt idx="25">
                  <c:v>5.5505356690713299</c:v>
                </c:pt>
                <c:pt idx="26">
                  <c:v>5.7771428078413001</c:v>
                </c:pt>
                <c:pt idx="27">
                  <c:v>6.0337499486548598</c:v>
                </c:pt>
                <c:pt idx="28">
                  <c:v>6.3203570915120002</c:v>
                </c:pt>
                <c:pt idx="29">
                  <c:v>6.6364285200834301</c:v>
                </c:pt>
                <c:pt idx="30">
                  <c:v>6.9814285180398397</c:v>
                </c:pt>
                <c:pt idx="31">
                  <c:v>7.3462499384369204</c:v>
                </c:pt>
                <c:pt idx="32">
                  <c:v>7.7148213629211702</c:v>
                </c:pt>
                <c:pt idx="33">
                  <c:v>8.0705356568098097</c:v>
                </c:pt>
                <c:pt idx="34">
                  <c:v>8.3999999425240901</c:v>
                </c:pt>
                <c:pt idx="35">
                  <c:v>8.7139285057783091</c:v>
                </c:pt>
                <c:pt idx="36">
                  <c:v>9.0107142180204391</c:v>
                </c:pt>
                <c:pt idx="37">
                  <c:v>9.2732142180204402</c:v>
                </c:pt>
                <c:pt idx="38">
                  <c:v>9.5062499323061491</c:v>
                </c:pt>
                <c:pt idx="39">
                  <c:v>9.7210713629211707</c:v>
                </c:pt>
                <c:pt idx="40">
                  <c:v>9.9326785057783091</c:v>
                </c:pt>
                <c:pt idx="41">
                  <c:v>10.154464218020401</c:v>
                </c:pt>
                <c:pt idx="42">
                  <c:v>10.389107071076101</c:v>
                </c:pt>
                <c:pt idx="43">
                  <c:v>10.6296427833182</c:v>
                </c:pt>
                <c:pt idx="44">
                  <c:v>10.8696427792311</c:v>
                </c:pt>
                <c:pt idx="45">
                  <c:v>11.1080356363739</c:v>
                </c:pt>
                <c:pt idx="46">
                  <c:v>11.3453570710761</c:v>
                </c:pt>
                <c:pt idx="47">
                  <c:v>11.582142789449</c:v>
                </c:pt>
                <c:pt idx="48">
                  <c:v>11.8205356465919</c:v>
                </c:pt>
                <c:pt idx="49">
                  <c:v>12.0589285037347</c:v>
                </c:pt>
                <c:pt idx="50">
                  <c:v>12.2903570792505</c:v>
                </c:pt>
                <c:pt idx="51">
                  <c:v>12.5116070853812</c:v>
                </c:pt>
                <c:pt idx="52">
                  <c:v>12.7210713731391</c:v>
                </c:pt>
                <c:pt idx="53">
                  <c:v>12.923571369051899</c:v>
                </c:pt>
                <c:pt idx="54">
                  <c:v>13.135714228238401</c:v>
                </c:pt>
                <c:pt idx="55">
                  <c:v>13.367142803754099</c:v>
                </c:pt>
                <c:pt idx="56">
                  <c:v>13.609821371095499</c:v>
                </c:pt>
                <c:pt idx="57">
                  <c:v>13.845535656809799</c:v>
                </c:pt>
                <c:pt idx="58">
                  <c:v>14.0566070935556</c:v>
                </c:pt>
                <c:pt idx="59">
                  <c:v>14.232321385400599</c:v>
                </c:pt>
                <c:pt idx="60">
                  <c:v>14.3774999588728</c:v>
                </c:pt>
                <c:pt idx="61">
                  <c:v>14.507678531323201</c:v>
                </c:pt>
                <c:pt idx="62">
                  <c:v>14.635714248674301</c:v>
                </c:pt>
                <c:pt idx="63">
                  <c:v>14.7685713925532</c:v>
                </c:pt>
                <c:pt idx="64">
                  <c:v>14.903571391531401</c:v>
                </c:pt>
                <c:pt idx="65">
                  <c:v>15.0305356762239</c:v>
                </c:pt>
                <c:pt idx="66">
                  <c:v>15.139821388466</c:v>
                </c:pt>
                <c:pt idx="67">
                  <c:v>15.2314285308123</c:v>
                </c:pt>
                <c:pt idx="68">
                  <c:v>15.314464245098</c:v>
                </c:pt>
                <c:pt idx="69">
                  <c:v>15.397499959383699</c:v>
                </c:pt>
                <c:pt idx="70">
                  <c:v>15.4816071037735</c:v>
                </c:pt>
                <c:pt idx="71">
                  <c:v>15.5641071042844</c:v>
                </c:pt>
                <c:pt idx="72">
                  <c:v>15.646607104795301</c:v>
                </c:pt>
                <c:pt idx="73">
                  <c:v>15.7307142491851</c:v>
                </c:pt>
                <c:pt idx="74">
                  <c:v>15.813749963470899</c:v>
                </c:pt>
                <c:pt idx="75">
                  <c:v>15.892499962449101</c:v>
                </c:pt>
                <c:pt idx="76">
                  <c:v>15.966428532344899</c:v>
                </c:pt>
                <c:pt idx="77">
                  <c:v>16.0366071032626</c:v>
                </c:pt>
                <c:pt idx="78">
                  <c:v>16.104642819081</c:v>
                </c:pt>
                <c:pt idx="79">
                  <c:v>16.172678534899401</c:v>
                </c:pt>
                <c:pt idx="80">
                  <c:v>16.2423213920423</c:v>
                </c:pt>
                <c:pt idx="81">
                  <c:v>16.313571390509601</c:v>
                </c:pt>
                <c:pt idx="82">
                  <c:v>16.389642818059201</c:v>
                </c:pt>
                <c:pt idx="83">
                  <c:v>16.473214248674299</c:v>
                </c:pt>
                <c:pt idx="84">
                  <c:v>16.559999967047101</c:v>
                </c:pt>
                <c:pt idx="85">
                  <c:v>16.646785685419999</c:v>
                </c:pt>
                <c:pt idx="86">
                  <c:v>16.735178542562899</c:v>
                </c:pt>
                <c:pt idx="87">
                  <c:v>16.827857109904301</c:v>
                </c:pt>
                <c:pt idx="88">
                  <c:v>16.924285681332901</c:v>
                </c:pt>
                <c:pt idx="89">
                  <c:v>17.0223213966404</c:v>
                </c:pt>
                <c:pt idx="90">
                  <c:v>17.119285679289298</c:v>
                </c:pt>
                <c:pt idx="91">
                  <c:v>17.2119642466307</c:v>
                </c:pt>
                <c:pt idx="92">
                  <c:v>17.3014285313232</c:v>
                </c:pt>
                <c:pt idx="93">
                  <c:v>17.3941071037735</c:v>
                </c:pt>
                <c:pt idx="94">
                  <c:v>17.499107105817099</c:v>
                </c:pt>
                <c:pt idx="95">
                  <c:v>17.621785680311099</c:v>
                </c:pt>
                <c:pt idx="96">
                  <c:v>17.761071394596801</c:v>
                </c:pt>
                <c:pt idx="97">
                  <c:v>17.913214249696001</c:v>
                </c:pt>
                <c:pt idx="98">
                  <c:v>18.072857107860699</c:v>
                </c:pt>
                <c:pt idx="99">
                  <c:v>18.231428538475701</c:v>
                </c:pt>
                <c:pt idx="100">
                  <c:v>18.381428538475699</c:v>
                </c:pt>
                <c:pt idx="101">
                  <c:v>18.522857107860698</c:v>
                </c:pt>
                <c:pt idx="102">
                  <c:v>18.6594642507178</c:v>
                </c:pt>
                <c:pt idx="103">
                  <c:v>18.7885713956186</c:v>
                </c:pt>
                <c:pt idx="104">
                  <c:v>18.906964254805001</c:v>
                </c:pt>
                <c:pt idx="105">
                  <c:v>19.0205356874636</c:v>
                </c:pt>
                <c:pt idx="106">
                  <c:v>19.1383928303208</c:v>
                </c:pt>
                <c:pt idx="107">
                  <c:v>19.262142827255399</c:v>
                </c:pt>
                <c:pt idx="108">
                  <c:v>19.385892824190002</c:v>
                </c:pt>
                <c:pt idx="109">
                  <c:v>19.5058928221464</c:v>
                </c:pt>
                <c:pt idx="110">
                  <c:v>19.624821392553201</c:v>
                </c:pt>
                <c:pt idx="111">
                  <c:v>19.749107105817099</c:v>
                </c:pt>
                <c:pt idx="112">
                  <c:v>19.881428533366702</c:v>
                </c:pt>
                <c:pt idx="113">
                  <c:v>20.019642820102799</c:v>
                </c:pt>
                <c:pt idx="114">
                  <c:v>20.162678538475699</c:v>
                </c:pt>
                <c:pt idx="115">
                  <c:v>20.308392828277199</c:v>
                </c:pt>
                <c:pt idx="116">
                  <c:v>20.4567856895072</c:v>
                </c:pt>
                <c:pt idx="117">
                  <c:v>20.607321405836501</c:v>
                </c:pt>
                <c:pt idx="118">
                  <c:v>20.7567856895072</c:v>
                </c:pt>
                <c:pt idx="119">
                  <c:v>20.907321400727501</c:v>
                </c:pt>
                <c:pt idx="120">
                  <c:v>21.0621428272554</c:v>
                </c:pt>
                <c:pt idx="121">
                  <c:v>21.222857112969699</c:v>
                </c:pt>
                <c:pt idx="122">
                  <c:v>21.388928541541102</c:v>
                </c:pt>
                <c:pt idx="123">
                  <c:v>21.571607109904299</c:v>
                </c:pt>
                <c:pt idx="124">
                  <c:v>21.768749962960001</c:v>
                </c:pt>
                <c:pt idx="125">
                  <c:v>21.968035671114901</c:v>
                </c:pt>
                <c:pt idx="126">
                  <c:v>22.169999950698401</c:v>
                </c:pt>
                <c:pt idx="127">
                  <c:v>22.3741070955992</c:v>
                </c:pt>
                <c:pt idx="128">
                  <c:v>22.5755356690713</c:v>
                </c:pt>
                <c:pt idx="129">
                  <c:v>22.7683928119285</c:v>
                </c:pt>
                <c:pt idx="130">
                  <c:v>22.955357095599201</c:v>
                </c:pt>
                <c:pt idx="131">
                  <c:v>23.1348213813135</c:v>
                </c:pt>
                <c:pt idx="132">
                  <c:v>23.306785669071299</c:v>
                </c:pt>
                <c:pt idx="133">
                  <c:v>23.477678524170599</c:v>
                </c:pt>
                <c:pt idx="134">
                  <c:v>23.6512499506984</c:v>
                </c:pt>
                <c:pt idx="135">
                  <c:v>23.8301785200834</c:v>
                </c:pt>
                <c:pt idx="136">
                  <c:v>24.0123213772263</c:v>
                </c:pt>
                <c:pt idx="137">
                  <c:v>24.188035663962399</c:v>
                </c:pt>
                <c:pt idx="138">
                  <c:v>24.352499948654799</c:v>
                </c:pt>
                <c:pt idx="139">
                  <c:v>24.507321375182698</c:v>
                </c:pt>
                <c:pt idx="140">
                  <c:v>24.654642803754101</c:v>
                </c:pt>
                <c:pt idx="141">
                  <c:v>24.799285660896999</c:v>
                </c:pt>
                <c:pt idx="142">
                  <c:v>24.943928518039801</c:v>
                </c:pt>
                <c:pt idx="143">
                  <c:v>25.0869642313037</c:v>
                </c:pt>
                <c:pt idx="144">
                  <c:v>25.226785656809799</c:v>
                </c:pt>
                <c:pt idx="145">
                  <c:v>25.363928510887298</c:v>
                </c:pt>
                <c:pt idx="146">
                  <c:v>25.5005356537444</c:v>
                </c:pt>
                <c:pt idx="147">
                  <c:v>25.637678512930901</c:v>
                </c:pt>
                <c:pt idx="148">
                  <c:v>25.774821372117302</c:v>
                </c:pt>
                <c:pt idx="149">
                  <c:v>25.913571375182698</c:v>
                </c:pt>
                <c:pt idx="150">
                  <c:v>26.0614285200834</c:v>
                </c:pt>
                <c:pt idx="151">
                  <c:v>26.216785662940602</c:v>
                </c:pt>
                <c:pt idx="152">
                  <c:v>26.369464234369101</c:v>
                </c:pt>
                <c:pt idx="153">
                  <c:v>26.5205356619188</c:v>
                </c:pt>
                <c:pt idx="154">
                  <c:v>26.6737499445677</c:v>
                </c:pt>
                <c:pt idx="155">
                  <c:v>26.825892799666899</c:v>
                </c:pt>
                <c:pt idx="156">
                  <c:v>26.975357083337599</c:v>
                </c:pt>
                <c:pt idx="157">
                  <c:v>27.123749939458701</c:v>
                </c:pt>
                <c:pt idx="158">
                  <c:v>27.2721427955798</c:v>
                </c:pt>
                <c:pt idx="159">
                  <c:v>27.422142795579799</c:v>
                </c:pt>
                <c:pt idx="160">
                  <c:v>27.5796427986451</c:v>
                </c:pt>
                <c:pt idx="161">
                  <c:v>27.749464226194799</c:v>
                </c:pt>
                <c:pt idx="162">
                  <c:v>27.9214285088437</c:v>
                </c:pt>
                <c:pt idx="163">
                  <c:v>28.092857075163302</c:v>
                </c:pt>
                <c:pt idx="164">
                  <c:v>28.271785644548299</c:v>
                </c:pt>
                <c:pt idx="165">
                  <c:v>28.459285644548299</c:v>
                </c:pt>
                <c:pt idx="166">
                  <c:v>28.652142787405399</c:v>
                </c:pt>
                <c:pt idx="167">
                  <c:v>28.8466070792505</c:v>
                </c:pt>
                <c:pt idx="168">
                  <c:v>29.041071371095502</c:v>
                </c:pt>
                <c:pt idx="169">
                  <c:v>29.2376785180398</c:v>
                </c:pt>
                <c:pt idx="170">
                  <c:v>29.439642807841299</c:v>
                </c:pt>
                <c:pt idx="171">
                  <c:v>29.646964240499901</c:v>
                </c:pt>
                <c:pt idx="172">
                  <c:v>29.858571383356999</c:v>
                </c:pt>
                <c:pt idx="173">
                  <c:v>30.071785664984102</c:v>
                </c:pt>
                <c:pt idx="174">
                  <c:v>30.284464230281898</c:v>
                </c:pt>
                <c:pt idx="175">
                  <c:v>30.499285650678999</c:v>
                </c:pt>
                <c:pt idx="176">
                  <c:v>30.717321358833999</c:v>
                </c:pt>
                <c:pt idx="177">
                  <c:v>30.933749928219001</c:v>
                </c:pt>
                <c:pt idx="178">
                  <c:v>31.142142783318199</c:v>
                </c:pt>
                <c:pt idx="179">
                  <c:v>31.337142781274601</c:v>
                </c:pt>
                <c:pt idx="180">
                  <c:v>31.518214205758898</c:v>
                </c:pt>
                <c:pt idx="181">
                  <c:v>31.6880356281996</c:v>
                </c:pt>
                <c:pt idx="182">
                  <c:v>31.854107056770999</c:v>
                </c:pt>
                <c:pt idx="183">
                  <c:v>32.031428487386002</c:v>
                </c:pt>
                <c:pt idx="184">
                  <c:v>32.207678485342399</c:v>
                </c:pt>
                <c:pt idx="185">
                  <c:v>32.360357056771001</c:v>
                </c:pt>
                <c:pt idx="186">
                  <c:v>32.499642771056699</c:v>
                </c:pt>
                <c:pt idx="187">
                  <c:v>32.638392769013102</c:v>
                </c:pt>
                <c:pt idx="188">
                  <c:v>32.774999911870303</c:v>
                </c:pt>
                <c:pt idx="189">
                  <c:v>32.904642767991298</c:v>
                </c:pt>
                <c:pt idx="190">
                  <c:v>33.029999908804903</c:v>
                </c:pt>
                <c:pt idx="191">
                  <c:v>33.149464195541</c:v>
                </c:pt>
                <c:pt idx="192">
                  <c:v>33.260357056770999</c:v>
                </c:pt>
                <c:pt idx="193">
                  <c:v>33.365892775143898</c:v>
                </c:pt>
                <c:pt idx="194">
                  <c:v>33.465535634330301</c:v>
                </c:pt>
                <c:pt idx="195">
                  <c:v>33.560357061879998</c:v>
                </c:pt>
                <c:pt idx="196">
                  <c:v>33.655178489429602</c:v>
                </c:pt>
                <c:pt idx="197">
                  <c:v>33.751607060858198</c:v>
                </c:pt>
                <c:pt idx="198">
                  <c:v>33.849642776165702</c:v>
                </c:pt>
                <c:pt idx="199">
                  <c:v>33.950892779231097</c:v>
                </c:pt>
                <c:pt idx="200">
                  <c:v>34.054821353725004</c:v>
                </c:pt>
                <c:pt idx="201">
                  <c:v>34.168928497604</c:v>
                </c:pt>
                <c:pt idx="202">
                  <c:v>34.294285638417499</c:v>
                </c:pt>
                <c:pt idx="203">
                  <c:v>34.4201784955604</c:v>
                </c:pt>
                <c:pt idx="204">
                  <c:v>34.542321353725001</c:v>
                </c:pt>
                <c:pt idx="205">
                  <c:v>34.663392779231103</c:v>
                </c:pt>
                <c:pt idx="206">
                  <c:v>34.786071348615998</c:v>
                </c:pt>
                <c:pt idx="207">
                  <c:v>34.910357061879999</c:v>
                </c:pt>
                <c:pt idx="208">
                  <c:v>35.036249919022801</c:v>
                </c:pt>
                <c:pt idx="209">
                  <c:v>35.164821347594199</c:v>
                </c:pt>
                <c:pt idx="210">
                  <c:v>35.297142775143897</c:v>
                </c:pt>
                <c:pt idx="211">
                  <c:v>35.434285634330301</c:v>
                </c:pt>
                <c:pt idx="212">
                  <c:v>35.583214206780703</c:v>
                </c:pt>
                <c:pt idx="213">
                  <c:v>35.746071347594302</c:v>
                </c:pt>
                <c:pt idx="214">
                  <c:v>35.899285630243199</c:v>
                </c:pt>
                <c:pt idx="215">
                  <c:v>36.033214201671697</c:v>
                </c:pt>
                <c:pt idx="216">
                  <c:v>36.166607061880001</c:v>
                </c:pt>
                <c:pt idx="217">
                  <c:v>36.306964203715303</c:v>
                </c:pt>
                <c:pt idx="218">
                  <c:v>36.448928489429598</c:v>
                </c:pt>
                <c:pt idx="219">
                  <c:v>36.590892775143899</c:v>
                </c:pt>
                <c:pt idx="220">
                  <c:v>36.736071343507099</c:v>
                </c:pt>
                <c:pt idx="221">
                  <c:v>36.887142771056702</c:v>
                </c:pt>
                <c:pt idx="222">
                  <c:v>37.043035630243203</c:v>
                </c:pt>
                <c:pt idx="223">
                  <c:v>37.193571346572497</c:v>
                </c:pt>
                <c:pt idx="224">
                  <c:v>37.338214203715303</c:v>
                </c:pt>
                <c:pt idx="225">
                  <c:v>37.483928488407798</c:v>
                </c:pt>
                <c:pt idx="226">
                  <c:v>37.628035629221401</c:v>
                </c:pt>
                <c:pt idx="227">
                  <c:v>37.766249915957403</c:v>
                </c:pt>
                <c:pt idx="228">
                  <c:v>37.8964284884078</c:v>
                </c:pt>
                <c:pt idx="229">
                  <c:v>38.0132142037153</c:v>
                </c:pt>
                <c:pt idx="230">
                  <c:v>38.1155356343303</c:v>
                </c:pt>
                <c:pt idx="231">
                  <c:v>38.2092856343303</c:v>
                </c:pt>
                <c:pt idx="232">
                  <c:v>38.298214207802502</c:v>
                </c:pt>
                <c:pt idx="233">
                  <c:v>38.384464209846101</c:v>
                </c:pt>
                <c:pt idx="234">
                  <c:v>38.469642781785502</c:v>
                </c:pt>
                <c:pt idx="235">
                  <c:v>38.554285639950201</c:v>
                </c:pt>
                <c:pt idx="236">
                  <c:v>38.641607066988897</c:v>
                </c:pt>
                <c:pt idx="237">
                  <c:v>38.733214206780701</c:v>
                </c:pt>
                <c:pt idx="238">
                  <c:v>38.825892779231097</c:v>
                </c:pt>
                <c:pt idx="239">
                  <c:v>38.954999924131798</c:v>
                </c:pt>
                <c:pt idx="240">
                  <c:v>39.116249926175399</c:v>
                </c:pt>
                <c:pt idx="241">
                  <c:v>39.2630356435265</c:v>
                </c:pt>
                <c:pt idx="242">
                  <c:v>39.3991070751633</c:v>
                </c:pt>
                <c:pt idx="243">
                  <c:v>39.536785650679001</c:v>
                </c:pt>
                <c:pt idx="244">
                  <c:v>39.677678508843698</c:v>
                </c:pt>
                <c:pt idx="245">
                  <c:v>39.817499934349698</c:v>
                </c:pt>
                <c:pt idx="246">
                  <c:v>39.954107077206899</c:v>
                </c:pt>
                <c:pt idx="247">
                  <c:v>40.085892793536203</c:v>
                </c:pt>
                <c:pt idx="248">
                  <c:v>40.212857078228701</c:v>
                </c:pt>
                <c:pt idx="249">
                  <c:v>40.337678507821899</c:v>
                </c:pt>
                <c:pt idx="250">
                  <c:v>40.464642797623398</c:v>
                </c:pt>
                <c:pt idx="251">
                  <c:v>40.6012499404805</c:v>
                </c:pt>
                <c:pt idx="252">
                  <c:v>40.749107080272303</c:v>
                </c:pt>
                <c:pt idx="253">
                  <c:v>40.902857079250502</c:v>
                </c:pt>
                <c:pt idx="254">
                  <c:v>41.065178508843701</c:v>
                </c:pt>
                <c:pt idx="255">
                  <c:v>41.240892795579803</c:v>
                </c:pt>
                <c:pt idx="256">
                  <c:v>41.427857079250501</c:v>
                </c:pt>
                <c:pt idx="257">
                  <c:v>41.626071364964801</c:v>
                </c:pt>
                <c:pt idx="258">
                  <c:v>41.836071369051901</c:v>
                </c:pt>
                <c:pt idx="259">
                  <c:v>42.050892799666897</c:v>
                </c:pt>
                <c:pt idx="260">
                  <c:v>42.2635713751827</c:v>
                </c:pt>
                <c:pt idx="261">
                  <c:v>42.469285669071297</c:v>
                </c:pt>
                <c:pt idx="262">
                  <c:v>42.665892816015599</c:v>
                </c:pt>
                <c:pt idx="263">
                  <c:v>42.858749958872799</c:v>
                </c:pt>
                <c:pt idx="264">
                  <c:v>43.052678534388498</c:v>
                </c:pt>
                <c:pt idx="265">
                  <c:v>43.248749965003597</c:v>
                </c:pt>
                <c:pt idx="266">
                  <c:v>43.448571389487803</c:v>
                </c:pt>
                <c:pt idx="267">
                  <c:v>43.653749956829202</c:v>
                </c:pt>
                <c:pt idx="268">
                  <c:v>43.859999956829199</c:v>
                </c:pt>
                <c:pt idx="269">
                  <c:v>44.059821391531401</c:v>
                </c:pt>
                <c:pt idx="270">
                  <c:v>44.251607111947898</c:v>
                </c:pt>
                <c:pt idx="271">
                  <c:v>44.438035689507203</c:v>
                </c:pt>
                <c:pt idx="272">
                  <c:v>44.620714262979398</c:v>
                </c:pt>
                <c:pt idx="273">
                  <c:v>44.800714265022997</c:v>
                </c:pt>
                <c:pt idx="274">
                  <c:v>44.981249983395799</c:v>
                </c:pt>
                <c:pt idx="275">
                  <c:v>45.164464273197297</c:v>
                </c:pt>
                <c:pt idx="276">
                  <c:v>45.3487499956574</c:v>
                </c:pt>
                <c:pt idx="277">
                  <c:v>45.532500001788101</c:v>
                </c:pt>
                <c:pt idx="278">
                  <c:v>45.713571436490298</c:v>
                </c:pt>
                <c:pt idx="279">
                  <c:v>45.8941071548632</c:v>
                </c:pt>
                <c:pt idx="280">
                  <c:v>46.080000016093202</c:v>
                </c:pt>
                <c:pt idx="281">
                  <c:v>46.2846428773233</c:v>
                </c:pt>
                <c:pt idx="282">
                  <c:v>46.506964305894698</c:v>
                </c:pt>
                <c:pt idx="283">
                  <c:v>46.721250020180399</c:v>
                </c:pt>
                <c:pt idx="284">
                  <c:v>46.928035736509699</c:v>
                </c:pt>
                <c:pt idx="285">
                  <c:v>47.1423214507954</c:v>
                </c:pt>
                <c:pt idx="286">
                  <c:v>47.363571446708299</c:v>
                </c:pt>
                <c:pt idx="287">
                  <c:v>47.587500014049702</c:v>
                </c:pt>
                <c:pt idx="288">
                  <c:v>47.806607154863201</c:v>
                </c:pt>
                <c:pt idx="289">
                  <c:v>48.0166071589504</c:v>
                </c:pt>
                <c:pt idx="290">
                  <c:v>48.222321452838997</c:v>
                </c:pt>
                <c:pt idx="291">
                  <c:v>48.430178601826903</c:v>
                </c:pt>
                <c:pt idx="292">
                  <c:v>48.653035746727703</c:v>
                </c:pt>
                <c:pt idx="293">
                  <c:v>48.894642891628401</c:v>
                </c:pt>
                <c:pt idx="294">
                  <c:v>49.122321463056998</c:v>
                </c:pt>
                <c:pt idx="295">
                  <c:v>49.322142887541197</c:v>
                </c:pt>
                <c:pt idx="296">
                  <c:v>49.515000030398397</c:v>
                </c:pt>
                <c:pt idx="297">
                  <c:v>49.711071461013397</c:v>
                </c:pt>
                <c:pt idx="298">
                  <c:v>49.914642889584798</c:v>
                </c:pt>
                <c:pt idx="299">
                  <c:v>50.119821456926203</c:v>
                </c:pt>
                <c:pt idx="300">
                  <c:v>50.317500026311201</c:v>
                </c:pt>
                <c:pt idx="301">
                  <c:v>50.513571456926201</c:v>
                </c:pt>
                <c:pt idx="302">
                  <c:v>50.708571454882602</c:v>
                </c:pt>
                <c:pt idx="303">
                  <c:v>50.893392883453998</c:v>
                </c:pt>
                <c:pt idx="304">
                  <c:v>51.069107175299102</c:v>
                </c:pt>
                <c:pt idx="305">
                  <c:v>51.238392891628401</c:v>
                </c:pt>
                <c:pt idx="306">
                  <c:v>51.3975000334638</c:v>
                </c:pt>
                <c:pt idx="307">
                  <c:v>51.545892889584799</c:v>
                </c:pt>
                <c:pt idx="308">
                  <c:v>51.685178603870497</c:v>
                </c:pt>
                <c:pt idx="309">
                  <c:v>51.8201786079577</c:v>
                </c:pt>
                <c:pt idx="310">
                  <c:v>51.9578571834735</c:v>
                </c:pt>
                <c:pt idx="311">
                  <c:v>52.103035756945602</c:v>
                </c:pt>
                <c:pt idx="312">
                  <c:v>52.268035752858403</c:v>
                </c:pt>
                <c:pt idx="313">
                  <c:v>52.459821463056997</c:v>
                </c:pt>
                <c:pt idx="314">
                  <c:v>52.666607179386297</c:v>
                </c:pt>
                <c:pt idx="315">
                  <c:v>52.866964320199799</c:v>
                </c:pt>
                <c:pt idx="316">
                  <c:v>53.066250028354801</c:v>
                </c:pt>
                <c:pt idx="317">
                  <c:v>53.2821428814105</c:v>
                </c:pt>
                <c:pt idx="318">
                  <c:v>53.510892875279701</c:v>
                </c:pt>
                <c:pt idx="319">
                  <c:v>53.750357154863202</c:v>
                </c:pt>
                <c:pt idx="320">
                  <c:v>53.991964299764</c:v>
                </c:pt>
                <c:pt idx="321">
                  <c:v>54.220714303851103</c:v>
                </c:pt>
                <c:pt idx="322">
                  <c:v>54.438750022223999</c:v>
                </c:pt>
                <c:pt idx="323">
                  <c:v>54.649821458969797</c:v>
                </c:pt>
                <c:pt idx="324">
                  <c:v>54.851250032442003</c:v>
                </c:pt>
                <c:pt idx="325">
                  <c:v>55.045178597739799</c:v>
                </c:pt>
                <c:pt idx="326">
                  <c:v>55.232142881410503</c:v>
                </c:pt>
                <c:pt idx="327">
                  <c:v>55.418035742640498</c:v>
                </c:pt>
                <c:pt idx="328">
                  <c:v>55.609821463057003</c:v>
                </c:pt>
                <c:pt idx="329">
                  <c:v>55.806428610001298</c:v>
                </c:pt>
                <c:pt idx="330">
                  <c:v>56.0083928998028</c:v>
                </c:pt>
                <c:pt idx="331">
                  <c:v>56.218928620219202</c:v>
                </c:pt>
                <c:pt idx="332">
                  <c:v>56.436428622262802</c:v>
                </c:pt>
                <c:pt idx="333">
                  <c:v>56.6587500508342</c:v>
                </c:pt>
                <c:pt idx="334">
                  <c:v>56.885892905933503</c:v>
                </c:pt>
                <c:pt idx="335">
                  <c:v>57.1173214712313</c:v>
                </c:pt>
                <c:pt idx="336">
                  <c:v>57.3546428957156</c:v>
                </c:pt>
                <c:pt idx="337">
                  <c:v>57.597321463057</c:v>
                </c:pt>
                <c:pt idx="338">
                  <c:v>57.841607169168299</c:v>
                </c:pt>
                <c:pt idx="339">
                  <c:v>58.085357169168297</c:v>
                </c:pt>
                <c:pt idx="340">
                  <c:v>58.329642885497599</c:v>
                </c:pt>
                <c:pt idx="341">
                  <c:v>58.583571454882602</c:v>
                </c:pt>
                <c:pt idx="342">
                  <c:v>58.846071454882598</c:v>
                </c:pt>
                <c:pt idx="343">
                  <c:v>59.118750024267598</c:v>
                </c:pt>
                <c:pt idx="344">
                  <c:v>59.396785736509699</c:v>
                </c:pt>
                <c:pt idx="345">
                  <c:v>59.661428591609003</c:v>
                </c:pt>
                <c:pt idx="346">
                  <c:v>59.9121428732361</c:v>
                </c:pt>
                <c:pt idx="347">
                  <c:v>60.153750018136797</c:v>
                </c:pt>
                <c:pt idx="348">
                  <c:v>60.386785732422602</c:v>
                </c:pt>
                <c:pt idx="349">
                  <c:v>60.606964295676804</c:v>
                </c:pt>
                <c:pt idx="350">
                  <c:v>60.810000007918902</c:v>
                </c:pt>
                <c:pt idx="351">
                  <c:v>60.996964291589599</c:v>
                </c:pt>
                <c:pt idx="352">
                  <c:v>61.170535718117399</c:v>
                </c:pt>
                <c:pt idx="353">
                  <c:v>61.33339286404</c:v>
                </c:pt>
                <c:pt idx="354">
                  <c:v>61.491964294654998</c:v>
                </c:pt>
                <c:pt idx="355">
                  <c:v>61.656964295676801</c:v>
                </c:pt>
                <c:pt idx="356">
                  <c:v>61.8283928671054</c:v>
                </c:pt>
                <c:pt idx="357">
                  <c:v>62.000357154863202</c:v>
                </c:pt>
                <c:pt idx="358">
                  <c:v>62.172321442621097</c:v>
                </c:pt>
                <c:pt idx="359">
                  <c:v>62.344285730378999</c:v>
                </c:pt>
                <c:pt idx="360">
                  <c:v>62.5178571569068</c:v>
                </c:pt>
                <c:pt idx="361">
                  <c:v>62.694107154863197</c:v>
                </c:pt>
                <c:pt idx="362">
                  <c:v>62.8735714405775</c:v>
                </c:pt>
                <c:pt idx="363">
                  <c:v>63.057857152819601</c:v>
                </c:pt>
                <c:pt idx="364">
                  <c:v>63.2539285834347</c:v>
                </c:pt>
                <c:pt idx="365">
                  <c:v>63.458035728335403</c:v>
                </c:pt>
                <c:pt idx="366">
                  <c:v>63.656250014049697</c:v>
                </c:pt>
                <c:pt idx="367">
                  <c:v>63.848571440577501</c:v>
                </c:pt>
                <c:pt idx="368">
                  <c:v>64.043571438533903</c:v>
                </c:pt>
                <c:pt idx="369">
                  <c:v>64.243928579347497</c:v>
                </c:pt>
                <c:pt idx="370">
                  <c:v>64.446964291589595</c:v>
                </c:pt>
                <c:pt idx="371">
                  <c:v>64.650000003831707</c:v>
                </c:pt>
                <c:pt idx="372">
                  <c:v>64.854642854843803</c:v>
                </c:pt>
                <c:pt idx="373">
                  <c:v>65.072142846669493</c:v>
                </c:pt>
                <c:pt idx="374">
                  <c:v>65.294999981352305</c:v>
                </c:pt>
                <c:pt idx="375">
                  <c:v>65.493214267066605</c:v>
                </c:pt>
                <c:pt idx="376">
                  <c:v>65.667321415032703</c:v>
                </c:pt>
                <c:pt idx="377">
                  <c:v>65.840357130340195</c:v>
                </c:pt>
                <c:pt idx="378">
                  <c:v>66.0182142772845</c:v>
                </c:pt>
                <c:pt idx="379">
                  <c:v>66.198749995657394</c:v>
                </c:pt>
                <c:pt idx="380">
                  <c:v>66.379821420141695</c:v>
                </c:pt>
                <c:pt idx="381">
                  <c:v>66.559285705855899</c:v>
                </c:pt>
                <c:pt idx="382">
                  <c:v>66.738214285458895</c:v>
                </c:pt>
                <c:pt idx="383">
                  <c:v>66.913928577303906</c:v>
                </c:pt>
                <c:pt idx="384">
                  <c:v>67.081071438533996</c:v>
                </c:pt>
                <c:pt idx="385">
                  <c:v>67.240178585478304</c:v>
                </c:pt>
                <c:pt idx="386">
                  <c:v>67.3928571569068</c:v>
                </c:pt>
                <c:pt idx="387">
                  <c:v>67.5417857242482</c:v>
                </c:pt>
                <c:pt idx="388">
                  <c:v>67.697142867105399</c:v>
                </c:pt>
                <c:pt idx="389">
                  <c:v>67.863750012006093</c:v>
                </c:pt>
                <c:pt idx="390">
                  <c:v>68.037321438533994</c:v>
                </c:pt>
                <c:pt idx="391">
                  <c:v>68.216785724248297</c:v>
                </c:pt>
                <c:pt idx="392">
                  <c:v>68.401607152819693</c:v>
                </c:pt>
                <c:pt idx="393">
                  <c:v>68.587500003831806</c:v>
                </c:pt>
                <c:pt idx="394">
                  <c:v>68.773928571173201</c:v>
                </c:pt>
                <c:pt idx="395">
                  <c:v>68.959285716073893</c:v>
                </c:pt>
                <c:pt idx="396">
                  <c:v>69.135000002810003</c:v>
                </c:pt>
                <c:pt idx="397">
                  <c:v>69.298928571173207</c:v>
                </c:pt>
                <c:pt idx="398">
                  <c:v>69.458035713008499</c:v>
                </c:pt>
                <c:pt idx="399">
                  <c:v>69.616071427294202</c:v>
                </c:pt>
                <c:pt idx="400">
                  <c:v>69.771964281371694</c:v>
                </c:pt>
                <c:pt idx="401">
                  <c:v>69.925714280349894</c:v>
                </c:pt>
                <c:pt idx="402">
                  <c:v>70.079464279328107</c:v>
                </c:pt>
                <c:pt idx="403">
                  <c:v>70.2353571334056</c:v>
                </c:pt>
                <c:pt idx="404">
                  <c:v>70.393928558911696</c:v>
                </c:pt>
                <c:pt idx="405">
                  <c:v>70.555714272175607</c:v>
                </c:pt>
                <c:pt idx="406">
                  <c:v>70.718571418098094</c:v>
                </c:pt>
                <c:pt idx="407">
                  <c:v>70.879821420141695</c:v>
                </c:pt>
                <c:pt idx="408">
                  <c:v>71.040535705856001</c:v>
                </c:pt>
                <c:pt idx="409">
                  <c:v>71.201785707899603</c:v>
                </c:pt>
                <c:pt idx="410">
                  <c:v>71.363035709943205</c:v>
                </c:pt>
                <c:pt idx="411">
                  <c:v>71.521071424228893</c:v>
                </c:pt>
                <c:pt idx="412">
                  <c:v>71.675892850756696</c:v>
                </c:pt>
                <c:pt idx="413">
                  <c:v>71.832857132383793</c:v>
                </c:pt>
                <c:pt idx="414">
                  <c:v>71.995178556868098</c:v>
                </c:pt>
                <c:pt idx="415">
                  <c:v>72.160178552780906</c:v>
                </c:pt>
                <c:pt idx="416">
                  <c:v>72.328392836451599</c:v>
                </c:pt>
                <c:pt idx="417">
                  <c:v>72.5035714119673</c:v>
                </c:pt>
                <c:pt idx="418">
                  <c:v>72.688392840538796</c:v>
                </c:pt>
                <c:pt idx="419">
                  <c:v>72.881249983395904</c:v>
                </c:pt>
                <c:pt idx="420">
                  <c:v>73.073571420141704</c:v>
                </c:pt>
                <c:pt idx="421">
                  <c:v>73.259999997701001</c:v>
                </c:pt>
                <c:pt idx="422">
                  <c:v>73.444285709943202</c:v>
                </c:pt>
                <c:pt idx="423">
                  <c:v>73.631249993613906</c:v>
                </c:pt>
                <c:pt idx="424">
                  <c:v>73.818749993613906</c:v>
                </c:pt>
                <c:pt idx="425">
                  <c:v>74.000892850756699</c:v>
                </c:pt>
                <c:pt idx="426">
                  <c:v>74.174464282393501</c:v>
                </c:pt>
                <c:pt idx="427">
                  <c:v>74.338392855865706</c:v>
                </c:pt>
                <c:pt idx="428">
                  <c:v>74.491071427294301</c:v>
                </c:pt>
                <c:pt idx="429">
                  <c:v>74.633035713008596</c:v>
                </c:pt>
                <c:pt idx="430">
                  <c:v>74.766964284437094</c:v>
                </c:pt>
                <c:pt idx="431">
                  <c:v>74.896607140558203</c:v>
                </c:pt>
                <c:pt idx="432">
                  <c:v>75.026785713008593</c:v>
                </c:pt>
                <c:pt idx="433">
                  <c:v>75.163392855865695</c:v>
                </c:pt>
                <c:pt idx="434">
                  <c:v>75.306428569129594</c:v>
                </c:pt>
                <c:pt idx="435">
                  <c:v>75.450535709943196</c:v>
                </c:pt>
                <c:pt idx="436">
                  <c:v>75.593571423207095</c:v>
                </c:pt>
                <c:pt idx="437">
                  <c:v>75.735535708921404</c:v>
                </c:pt>
                <c:pt idx="438">
                  <c:v>75.877499994635698</c:v>
                </c:pt>
                <c:pt idx="439">
                  <c:v>76.020535707899597</c:v>
                </c:pt>
                <c:pt idx="440">
                  <c:v>76.166785703812394</c:v>
                </c:pt>
                <c:pt idx="441">
                  <c:v>76.322678557889901</c:v>
                </c:pt>
                <c:pt idx="442">
                  <c:v>76.492499985439494</c:v>
                </c:pt>
                <c:pt idx="443">
                  <c:v>76.675178558911696</c:v>
                </c:pt>
                <c:pt idx="444">
                  <c:v>76.870714273197393</c:v>
                </c:pt>
                <c:pt idx="445">
                  <c:v>77.085535703812397</c:v>
                </c:pt>
                <c:pt idx="446">
                  <c:v>77.330357136470994</c:v>
                </c:pt>
                <c:pt idx="447">
                  <c:v>77.598749995657499</c:v>
                </c:pt>
                <c:pt idx="448">
                  <c:v>77.859642856887504</c:v>
                </c:pt>
                <c:pt idx="449">
                  <c:v>78.095357142601799</c:v>
                </c:pt>
                <c:pt idx="450">
                  <c:v>78.317142854843894</c:v>
                </c:pt>
                <c:pt idx="451">
                  <c:v>78.536785711986795</c:v>
                </c:pt>
                <c:pt idx="452">
                  <c:v>78.754821430359698</c:v>
                </c:pt>
                <c:pt idx="453">
                  <c:v>78.968571438533999</c:v>
                </c:pt>
                <c:pt idx="454">
                  <c:v>79.178035726291895</c:v>
                </c:pt>
                <c:pt idx="455">
                  <c:v>79.383214293633301</c:v>
                </c:pt>
                <c:pt idx="456">
                  <c:v>79.579285724248294</c:v>
                </c:pt>
                <c:pt idx="457">
                  <c:v>79.763571446708397</c:v>
                </c:pt>
                <c:pt idx="458">
                  <c:v>79.937142878345199</c:v>
                </c:pt>
                <c:pt idx="459">
                  <c:v>80.098928591609095</c:v>
                </c:pt>
                <c:pt idx="460">
                  <c:v>80.250535735488</c:v>
                </c:pt>
                <c:pt idx="461">
                  <c:v>80.401071451817302</c:v>
                </c:pt>
                <c:pt idx="462">
                  <c:v>80.555892883454106</c:v>
                </c:pt>
                <c:pt idx="463">
                  <c:v>80.7117857426406</c:v>
                </c:pt>
                <c:pt idx="464">
                  <c:v>80.867142885497699</c:v>
                </c:pt>
                <c:pt idx="465">
                  <c:v>81.021964312025602</c:v>
                </c:pt>
                <c:pt idx="466">
                  <c:v>81.175178594674506</c:v>
                </c:pt>
                <c:pt idx="467">
                  <c:v>81.327857166103101</c:v>
                </c:pt>
                <c:pt idx="468">
                  <c:v>81.4816071650813</c:v>
                </c:pt>
                <c:pt idx="469">
                  <c:v>81.637500019158693</c:v>
                </c:pt>
                <c:pt idx="470">
                  <c:v>81.797678588543704</c:v>
                </c:pt>
                <c:pt idx="471">
                  <c:v>81.962678589565499</c:v>
                </c:pt>
                <c:pt idx="472">
                  <c:v>82.163035730379093</c:v>
                </c:pt>
                <c:pt idx="473">
                  <c:v>82.4003571548633</c:v>
                </c:pt>
                <c:pt idx="474">
                  <c:v>82.642500016093393</c:v>
                </c:pt>
                <c:pt idx="475">
                  <c:v>82.8969643018076</c:v>
                </c:pt>
                <c:pt idx="476">
                  <c:v>83.169642871192593</c:v>
                </c:pt>
                <c:pt idx="477">
                  <c:v>83.433214303851202</c:v>
                </c:pt>
                <c:pt idx="478">
                  <c:v>83.667321450795598</c:v>
                </c:pt>
                <c:pt idx="479">
                  <c:v>83.883214314069207</c:v>
                </c:pt>
                <c:pt idx="480">
                  <c:v>84.094285750815004</c:v>
                </c:pt>
                <c:pt idx="481">
                  <c:v>84.305892893672095</c:v>
                </c:pt>
                <c:pt idx="482">
                  <c:v>84.514821465100695</c:v>
                </c:pt>
                <c:pt idx="483">
                  <c:v>84.713571467144305</c:v>
                </c:pt>
                <c:pt idx="484">
                  <c:v>84.897857179386406</c:v>
                </c:pt>
                <c:pt idx="485">
                  <c:v>85.066071463057099</c:v>
                </c:pt>
                <c:pt idx="486">
                  <c:v>85.217678601827004</c:v>
                </c:pt>
                <c:pt idx="487">
                  <c:v>85.353750028354895</c:v>
                </c:pt>
                <c:pt idx="488">
                  <c:v>85.473750026311293</c:v>
                </c:pt>
                <c:pt idx="489">
                  <c:v>85.585178593652699</c:v>
                </c:pt>
                <c:pt idx="490">
                  <c:v>85.691785734466194</c:v>
                </c:pt>
                <c:pt idx="491">
                  <c:v>85.793571448751905</c:v>
                </c:pt>
                <c:pt idx="492">
                  <c:v>85.894821446708406</c:v>
                </c:pt>
                <c:pt idx="493">
                  <c:v>85.996071444664807</c:v>
                </c:pt>
                <c:pt idx="494">
                  <c:v>86.100535730379093</c:v>
                </c:pt>
                <c:pt idx="495">
                  <c:v>86.207142871192602</c:v>
                </c:pt>
                <c:pt idx="496">
                  <c:v>86.311071440577606</c:v>
                </c:pt>
                <c:pt idx="497">
                  <c:v>86.411785727313699</c:v>
                </c:pt>
                <c:pt idx="498">
                  <c:v>86.510892870170807</c:v>
                </c:pt>
                <c:pt idx="499">
                  <c:v>86.607857152819705</c:v>
                </c:pt>
                <c:pt idx="500">
                  <c:v>86.702142864040098</c:v>
                </c:pt>
                <c:pt idx="501">
                  <c:v>86.796964291589703</c:v>
                </c:pt>
                <c:pt idx="502">
                  <c:v>86.896607150776106</c:v>
                </c:pt>
                <c:pt idx="503">
                  <c:v>86.999464297720493</c:v>
                </c:pt>
                <c:pt idx="504">
                  <c:v>87.1017857283355</c:v>
                </c:pt>
                <c:pt idx="505">
                  <c:v>87.2062500140498</c:v>
                </c:pt>
                <c:pt idx="506">
                  <c:v>87.318750014049797</c:v>
                </c:pt>
                <c:pt idx="507">
                  <c:v>87.440357155885096</c:v>
                </c:pt>
                <c:pt idx="508">
                  <c:v>87.566250013027997</c:v>
                </c:pt>
                <c:pt idx="509">
                  <c:v>87.691607158950504</c:v>
                </c:pt>
                <c:pt idx="510">
                  <c:v>87.815892877323407</c:v>
                </c:pt>
                <c:pt idx="511">
                  <c:v>87.9412500232459</c:v>
                </c:pt>
                <c:pt idx="512">
                  <c:v>88.067678596718096</c:v>
                </c:pt>
                <c:pt idx="513">
                  <c:v>88.193571453860898</c:v>
                </c:pt>
                <c:pt idx="514">
                  <c:v>88.318392883454095</c:v>
                </c:pt>
                <c:pt idx="515">
                  <c:v>88.442142885497702</c:v>
                </c:pt>
                <c:pt idx="516">
                  <c:v>88.560535744684202</c:v>
                </c:pt>
                <c:pt idx="517">
                  <c:v>88.666607174277402</c:v>
                </c:pt>
                <c:pt idx="518">
                  <c:v>88.760892885497697</c:v>
                </c:pt>
                <c:pt idx="519">
                  <c:v>88.850892881410601</c:v>
                </c:pt>
                <c:pt idx="520">
                  <c:v>88.943035737531602</c:v>
                </c:pt>
                <c:pt idx="521">
                  <c:v>89.038392881410601</c:v>
                </c:pt>
                <c:pt idx="522">
                  <c:v>89.134285736509796</c:v>
                </c:pt>
                <c:pt idx="523">
                  <c:v>89.228571447730204</c:v>
                </c:pt>
                <c:pt idx="524">
                  <c:v>89.3196428763016</c:v>
                </c:pt>
                <c:pt idx="525">
                  <c:v>89.406964305894803</c:v>
                </c:pt>
                <c:pt idx="526">
                  <c:v>89.493750019158696</c:v>
                </c:pt>
                <c:pt idx="527">
                  <c:v>89.585892875279796</c:v>
                </c:pt>
                <c:pt idx="528">
                  <c:v>89.686071445686594</c:v>
                </c:pt>
                <c:pt idx="529">
                  <c:v>89.792142875279794</c:v>
                </c:pt>
                <c:pt idx="530">
                  <c:v>89.897678593652699</c:v>
                </c:pt>
                <c:pt idx="531">
                  <c:v>89.998392880388806</c:v>
                </c:pt>
                <c:pt idx="532">
                  <c:v>90.095892879367</c:v>
                </c:pt>
                <c:pt idx="533">
                  <c:v>90.189642879367</c:v>
                </c:pt>
                <c:pt idx="534">
                  <c:v>90.279642880388806</c:v>
                </c:pt>
                <c:pt idx="535">
                  <c:v>90.367500026311305</c:v>
                </c:pt>
                <c:pt idx="536">
                  <c:v>90.450535743151505</c:v>
                </c:pt>
                <c:pt idx="537">
                  <c:v>90.527678600805203</c:v>
                </c:pt>
                <c:pt idx="538">
                  <c:v>90.602678600805206</c:v>
                </c:pt>
                <c:pt idx="539">
                  <c:v>90.676071456926294</c:v>
                </c:pt>
                <c:pt idx="540">
                  <c:v>90.747857169168398</c:v>
                </c:pt>
                <c:pt idx="541">
                  <c:v>90.822321452839105</c:v>
                </c:pt>
                <c:pt idx="542">
                  <c:v>90.902678595696301</c:v>
                </c:pt>
                <c:pt idx="543">
                  <c:v>90.989464308960194</c:v>
                </c:pt>
                <c:pt idx="544">
                  <c:v>91.082142876301603</c:v>
                </c:pt>
                <c:pt idx="545">
                  <c:v>91.177500015071601</c:v>
                </c:pt>
                <c:pt idx="546">
                  <c:v>91.273392870170795</c:v>
                </c:pt>
                <c:pt idx="547">
                  <c:v>91.372500013028002</c:v>
                </c:pt>
                <c:pt idx="548">
                  <c:v>91.476964298742203</c:v>
                </c:pt>
                <c:pt idx="549">
                  <c:v>91.586250010984401</c:v>
                </c:pt>
                <c:pt idx="550">
                  <c:v>91.699285722204706</c:v>
                </c:pt>
                <c:pt idx="551">
                  <c:v>91.814464293633307</c:v>
                </c:pt>
                <c:pt idx="552">
                  <c:v>91.936607151797901</c:v>
                </c:pt>
                <c:pt idx="553">
                  <c:v>92.068392868127205</c:v>
                </c:pt>
                <c:pt idx="554">
                  <c:v>92.194285725270106</c:v>
                </c:pt>
                <c:pt idx="555">
                  <c:v>92.303035721182894</c:v>
                </c:pt>
                <c:pt idx="556">
                  <c:v>92.402142864040101</c:v>
                </c:pt>
                <c:pt idx="557">
                  <c:v>92.497500007919001</c:v>
                </c:pt>
                <c:pt idx="558">
                  <c:v>92.587500008940793</c:v>
                </c:pt>
                <c:pt idx="559">
                  <c:v>92.670535725780994</c:v>
                </c:pt>
                <c:pt idx="560">
                  <c:v>92.745000012006201</c:v>
                </c:pt>
                <c:pt idx="561">
                  <c:v>92.813035725270097</c:v>
                </c:pt>
                <c:pt idx="562">
                  <c:v>92.877857153330595</c:v>
                </c:pt>
                <c:pt idx="563">
                  <c:v>92.937857154863295</c:v>
                </c:pt>
                <c:pt idx="564">
                  <c:v>92.992500013538901</c:v>
                </c:pt>
                <c:pt idx="565">
                  <c:v>93.0433928706817</c:v>
                </c:pt>
                <c:pt idx="566">
                  <c:v>93.095357155374202</c:v>
                </c:pt>
                <c:pt idx="567">
                  <c:v>93.154285726802797</c:v>
                </c:pt>
                <c:pt idx="568">
                  <c:v>93.217500013538896</c:v>
                </c:pt>
                <c:pt idx="569">
                  <c:v>93.281250014049704</c:v>
                </c:pt>
                <c:pt idx="570">
                  <c:v>93.343392870681697</c:v>
                </c:pt>
                <c:pt idx="571">
                  <c:v>93.398035726802803</c:v>
                </c:pt>
                <c:pt idx="572">
                  <c:v>93.443035726036399</c:v>
                </c:pt>
                <c:pt idx="573">
                  <c:v>93.482142868638107</c:v>
                </c:pt>
                <c:pt idx="574">
                  <c:v>93.520714297465005</c:v>
                </c:pt>
                <c:pt idx="575">
                  <c:v>93.561428583945599</c:v>
                </c:pt>
                <c:pt idx="576">
                  <c:v>93.606428584456495</c:v>
                </c:pt>
                <c:pt idx="577">
                  <c:v>93.658928585478293</c:v>
                </c:pt>
                <c:pt idx="578">
                  <c:v>93.718928587011007</c:v>
                </c:pt>
                <c:pt idx="579">
                  <c:v>93.783750015071504</c:v>
                </c:pt>
                <c:pt idx="580">
                  <c:v>93.848571443132101</c:v>
                </c:pt>
                <c:pt idx="581">
                  <c:v>93.910714299763995</c:v>
                </c:pt>
                <c:pt idx="582">
                  <c:v>93.975000014049698</c:v>
                </c:pt>
                <c:pt idx="583">
                  <c:v>94.048928586500097</c:v>
                </c:pt>
                <c:pt idx="584">
                  <c:v>94.130892873236206</c:v>
                </c:pt>
                <c:pt idx="585">
                  <c:v>94.211785732422598</c:v>
                </c:pt>
                <c:pt idx="586">
                  <c:v>94.2900000201805</c:v>
                </c:pt>
                <c:pt idx="587">
                  <c:v>94.370357163037696</c:v>
                </c:pt>
                <c:pt idx="588">
                  <c:v>94.453392877323395</c:v>
                </c:pt>
                <c:pt idx="589">
                  <c:v>94.4898214497737</c:v>
                </c:pt>
                <c:pt idx="590">
                  <c:v>94.4791071640594</c:v>
                </c:pt>
                <c:pt idx="591">
                  <c:v>94.4667857357435</c:v>
                </c:pt>
                <c:pt idx="592">
                  <c:v>94.453392878600596</c:v>
                </c:pt>
                <c:pt idx="593">
                  <c:v>94.443214306980394</c:v>
                </c:pt>
                <c:pt idx="594">
                  <c:v>94.443214306980394</c:v>
                </c:pt>
                <c:pt idx="595">
                  <c:v>94.443214306980394</c:v>
                </c:pt>
                <c:pt idx="596">
                  <c:v>94.453928592375405</c:v>
                </c:pt>
                <c:pt idx="597">
                  <c:v>94.469464306533396</c:v>
                </c:pt>
                <c:pt idx="598">
                  <c:v>94.485535735104804</c:v>
                </c:pt>
                <c:pt idx="599">
                  <c:v>94.498392877834206</c:v>
                </c:pt>
                <c:pt idx="600">
                  <c:v>94.498392877834206</c:v>
                </c:pt>
                <c:pt idx="601">
                  <c:v>94.498392877834206</c:v>
                </c:pt>
                <c:pt idx="602">
                  <c:v>94.498392877834206</c:v>
                </c:pt>
                <c:pt idx="603">
                  <c:v>94.498392877834206</c:v>
                </c:pt>
                <c:pt idx="604">
                  <c:v>94.498392877834206</c:v>
                </c:pt>
                <c:pt idx="605">
                  <c:v>94.511785734977096</c:v>
                </c:pt>
                <c:pt idx="606">
                  <c:v>94.527321449135101</c:v>
                </c:pt>
                <c:pt idx="607">
                  <c:v>94.544464306533399</c:v>
                </c:pt>
                <c:pt idx="608">
                  <c:v>94.563214306533396</c:v>
                </c:pt>
                <c:pt idx="609">
                  <c:v>94.583035734721605</c:v>
                </c:pt>
                <c:pt idx="610">
                  <c:v>94.603392877323301</c:v>
                </c:pt>
                <c:pt idx="611">
                  <c:v>94.621607162909896</c:v>
                </c:pt>
                <c:pt idx="612">
                  <c:v>94.637142877067902</c:v>
                </c:pt>
                <c:pt idx="613">
                  <c:v>94.652678591225893</c:v>
                </c:pt>
                <c:pt idx="614">
                  <c:v>94.671964305000699</c:v>
                </c:pt>
                <c:pt idx="615">
                  <c:v>94.698214304234398</c:v>
                </c:pt>
                <c:pt idx="616">
                  <c:v>94.731428590204104</c:v>
                </c:pt>
                <c:pt idx="617">
                  <c:v>94.770535734082998</c:v>
                </c:pt>
                <c:pt idx="618">
                  <c:v>94.812857163165404</c:v>
                </c:pt>
                <c:pt idx="619">
                  <c:v>94.853571448368797</c:v>
                </c:pt>
                <c:pt idx="620">
                  <c:v>94.891071448368706</c:v>
                </c:pt>
                <c:pt idx="621">
                  <c:v>94.928035734593905</c:v>
                </c:pt>
                <c:pt idx="622">
                  <c:v>94.9655357345939</c:v>
                </c:pt>
                <c:pt idx="623">
                  <c:v>95.003035734593894</c:v>
                </c:pt>
                <c:pt idx="624">
                  <c:v>95.039464305766998</c:v>
                </c:pt>
                <c:pt idx="625">
                  <c:v>95.074821448113298</c:v>
                </c:pt>
                <c:pt idx="626">
                  <c:v>95.109642876684703</c:v>
                </c:pt>
                <c:pt idx="627">
                  <c:v>95.142857162654494</c:v>
                </c:pt>
                <c:pt idx="628">
                  <c:v>95.175000019797295</c:v>
                </c:pt>
                <c:pt idx="629">
                  <c:v>95.209285734593905</c:v>
                </c:pt>
                <c:pt idx="630">
                  <c:v>95.247321449645995</c:v>
                </c:pt>
                <c:pt idx="631">
                  <c:v>95.286964307299698</c:v>
                </c:pt>
                <c:pt idx="632">
                  <c:v>95.326607164953501</c:v>
                </c:pt>
                <c:pt idx="633">
                  <c:v>95.368392878983798</c:v>
                </c:pt>
                <c:pt idx="634">
                  <c:v>95.415000020819093</c:v>
                </c:pt>
                <c:pt idx="635">
                  <c:v>95.466428591736801</c:v>
                </c:pt>
                <c:pt idx="636">
                  <c:v>95.521607164187202</c:v>
                </c:pt>
                <c:pt idx="637">
                  <c:v>95.582142879494697</c:v>
                </c:pt>
                <c:pt idx="638">
                  <c:v>95.649107165209003</c:v>
                </c:pt>
                <c:pt idx="639">
                  <c:v>95.714464307044295</c:v>
                </c:pt>
                <c:pt idx="640">
                  <c:v>95.770714307044301</c:v>
                </c:pt>
                <c:pt idx="641">
                  <c:v>95.820535736637495</c:v>
                </c:pt>
                <c:pt idx="642">
                  <c:v>95.869285736126599</c:v>
                </c:pt>
                <c:pt idx="643">
                  <c:v>95.915357164187199</c:v>
                </c:pt>
                <c:pt idx="644">
                  <c:v>95.953392877962003</c:v>
                </c:pt>
                <c:pt idx="645">
                  <c:v>95.980714306022506</c:v>
                </c:pt>
                <c:pt idx="646">
                  <c:v>95.999464306022503</c:v>
                </c:pt>
                <c:pt idx="647">
                  <c:v>96.014464305767106</c:v>
                </c:pt>
                <c:pt idx="648">
                  <c:v>96.026250019669604</c:v>
                </c:pt>
                <c:pt idx="649">
                  <c:v>96.026250019669604</c:v>
                </c:pt>
                <c:pt idx="650">
                  <c:v>96.026250019669604</c:v>
                </c:pt>
                <c:pt idx="651">
                  <c:v>96.036428591289805</c:v>
                </c:pt>
                <c:pt idx="652">
                  <c:v>96.047678591417494</c:v>
                </c:pt>
                <c:pt idx="653">
                  <c:v>96.047678591417494</c:v>
                </c:pt>
                <c:pt idx="654">
                  <c:v>96.047678591417494</c:v>
                </c:pt>
                <c:pt idx="655">
                  <c:v>96.047678591417494</c:v>
                </c:pt>
                <c:pt idx="656">
                  <c:v>96.047678591417494</c:v>
                </c:pt>
                <c:pt idx="657">
                  <c:v>96.047678591417494</c:v>
                </c:pt>
                <c:pt idx="658">
                  <c:v>96.047678591417494</c:v>
                </c:pt>
                <c:pt idx="659">
                  <c:v>96.047678591417494</c:v>
                </c:pt>
                <c:pt idx="660">
                  <c:v>96.047678591417494</c:v>
                </c:pt>
                <c:pt idx="661">
                  <c:v>96.060535734146896</c:v>
                </c:pt>
                <c:pt idx="662">
                  <c:v>96.078750019733505</c:v>
                </c:pt>
                <c:pt idx="663">
                  <c:v>96.100714305575494</c:v>
                </c:pt>
                <c:pt idx="664">
                  <c:v>96.123214305830899</c:v>
                </c:pt>
                <c:pt idx="665">
                  <c:v>96.141964305830896</c:v>
                </c:pt>
                <c:pt idx="666">
                  <c:v>96.157500019988902</c:v>
                </c:pt>
                <c:pt idx="667">
                  <c:v>96.174107162973797</c:v>
                </c:pt>
                <c:pt idx="668">
                  <c:v>96.193928591800699</c:v>
                </c:pt>
                <c:pt idx="669">
                  <c:v>96.2153571632292</c:v>
                </c:pt>
                <c:pt idx="670">
                  <c:v>96.237857163484705</c:v>
                </c:pt>
                <c:pt idx="671">
                  <c:v>96.2630357351687</c:v>
                </c:pt>
                <c:pt idx="672">
                  <c:v>96.291428592056107</c:v>
                </c:pt>
                <c:pt idx="673">
                  <c:v>96.320892877770405</c:v>
                </c:pt>
                <c:pt idx="674">
                  <c:v>96.349285734657798</c:v>
                </c:pt>
                <c:pt idx="675">
                  <c:v>96.377142876493195</c:v>
                </c:pt>
                <c:pt idx="676">
                  <c:v>96.404464304553699</c:v>
                </c:pt>
                <c:pt idx="677">
                  <c:v>96.431250018839407</c:v>
                </c:pt>
                <c:pt idx="678">
                  <c:v>96.456964304298197</c:v>
                </c:pt>
                <c:pt idx="679">
                  <c:v>96.479464303915094</c:v>
                </c:pt>
                <c:pt idx="680">
                  <c:v>96.497678589501604</c:v>
                </c:pt>
                <c:pt idx="681">
                  <c:v>96.511071446644493</c:v>
                </c:pt>
                <c:pt idx="682">
                  <c:v>96.511071446644493</c:v>
                </c:pt>
                <c:pt idx="683">
                  <c:v>96.511071446644493</c:v>
                </c:pt>
                <c:pt idx="684">
                  <c:v>96.511071446644493</c:v>
                </c:pt>
                <c:pt idx="685">
                  <c:v>96.511071446644493</c:v>
                </c:pt>
                <c:pt idx="686">
                  <c:v>96.511071446644493</c:v>
                </c:pt>
                <c:pt idx="687">
                  <c:v>96.511071446644493</c:v>
                </c:pt>
                <c:pt idx="688">
                  <c:v>96.511071446644493</c:v>
                </c:pt>
                <c:pt idx="689">
                  <c:v>96.511071446644493</c:v>
                </c:pt>
                <c:pt idx="690">
                  <c:v>96.511071446644493</c:v>
                </c:pt>
                <c:pt idx="691">
                  <c:v>96.511071446644493</c:v>
                </c:pt>
                <c:pt idx="692">
                  <c:v>96.511071446644493</c:v>
                </c:pt>
                <c:pt idx="693">
                  <c:v>96.511071446644493</c:v>
                </c:pt>
                <c:pt idx="694">
                  <c:v>96.511071446644493</c:v>
                </c:pt>
                <c:pt idx="695">
                  <c:v>96.511071446644493</c:v>
                </c:pt>
                <c:pt idx="696">
                  <c:v>96.511071446644493</c:v>
                </c:pt>
                <c:pt idx="697">
                  <c:v>96.511071446644493</c:v>
                </c:pt>
                <c:pt idx="698">
                  <c:v>96.511071446644493</c:v>
                </c:pt>
                <c:pt idx="699">
                  <c:v>96.511071446644493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79-473F-A2EF-CE2B325C16A9}"/>
            </c:ext>
          </c:extLst>
        </c:ser>
        <c:ser>
          <c:idx val="2"/>
          <c:order val="2"/>
          <c:tx>
            <c:v>t=0.05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Sheet1!$O$1:$O$700</c:f>
              <c:numCache>
                <c:formatCode>General</c:formatCode>
                <c:ptCount val="700"/>
                <c:pt idx="0">
                  <c:v>1.78714286174093</c:v>
                </c:pt>
                <c:pt idx="1">
                  <c:v>1.87553571888379</c:v>
                </c:pt>
                <c:pt idx="2">
                  <c:v>1.95375000664166</c:v>
                </c:pt>
                <c:pt idx="3">
                  <c:v>2.0250000076634498</c:v>
                </c:pt>
                <c:pt idx="4">
                  <c:v>2.0957142923559502</c:v>
                </c:pt>
                <c:pt idx="5">
                  <c:v>2.16964286225183</c:v>
                </c:pt>
                <c:pt idx="6">
                  <c:v>2.2473214336803999</c:v>
                </c:pt>
                <c:pt idx="7">
                  <c:v>2.3276785765375401</c:v>
                </c:pt>
                <c:pt idx="8">
                  <c:v>2.4401785739830602</c:v>
                </c:pt>
                <c:pt idx="9">
                  <c:v>2.5826785709176701</c:v>
                </c:pt>
                <c:pt idx="10">
                  <c:v>2.7235714290823299</c:v>
                </c:pt>
                <c:pt idx="11">
                  <c:v>2.8617857158184101</c:v>
                </c:pt>
                <c:pt idx="12">
                  <c:v>2.99571428724698</c:v>
                </c:pt>
                <c:pt idx="13">
                  <c:v>3.1253571433680398</c:v>
                </c:pt>
                <c:pt idx="14">
                  <c:v>3.2507142841815999</c:v>
                </c:pt>
                <c:pt idx="15">
                  <c:v>3.3814285678522902</c:v>
                </c:pt>
                <c:pt idx="16">
                  <c:v>3.5271428525447899</c:v>
                </c:pt>
                <c:pt idx="17">
                  <c:v>3.6841071392808602</c:v>
                </c:pt>
                <c:pt idx="18">
                  <c:v>3.8523214229515599</c:v>
                </c:pt>
                <c:pt idx="19">
                  <c:v>4.0441071331501002</c:v>
                </c:pt>
                <c:pt idx="20">
                  <c:v>4.2626785576343504</c:v>
                </c:pt>
                <c:pt idx="21">
                  <c:v>4.4919642678328904</c:v>
                </c:pt>
                <c:pt idx="22">
                  <c:v>4.7126785474164201</c:v>
                </c:pt>
                <c:pt idx="23">
                  <c:v>4.91732139842851</c:v>
                </c:pt>
                <c:pt idx="24">
                  <c:v>5.1139285351548898</c:v>
                </c:pt>
                <c:pt idx="25">
                  <c:v>5.3180356698376796</c:v>
                </c:pt>
                <c:pt idx="26">
                  <c:v>5.5446428086076498</c:v>
                </c:pt>
                <c:pt idx="27">
                  <c:v>5.8012499494211998</c:v>
                </c:pt>
                <c:pt idx="28">
                  <c:v>6.0878570922783499</c:v>
                </c:pt>
                <c:pt idx="29">
                  <c:v>6.40392852084977</c:v>
                </c:pt>
                <c:pt idx="30">
                  <c:v>6.7489285188061903</c:v>
                </c:pt>
                <c:pt idx="31">
                  <c:v>7.1137499392032604</c:v>
                </c:pt>
                <c:pt idx="32">
                  <c:v>7.4823213636875199</c:v>
                </c:pt>
                <c:pt idx="33">
                  <c:v>7.8380356575761496</c:v>
                </c:pt>
                <c:pt idx="34">
                  <c:v>8.1674999432904407</c:v>
                </c:pt>
                <c:pt idx="35">
                  <c:v>8.4814285065446597</c:v>
                </c:pt>
                <c:pt idx="36">
                  <c:v>8.7782142187867898</c:v>
                </c:pt>
                <c:pt idx="37">
                  <c:v>9.0407142187867908</c:v>
                </c:pt>
                <c:pt idx="38">
                  <c:v>9.2737499330724997</c:v>
                </c:pt>
                <c:pt idx="39">
                  <c:v>9.4885713636875195</c:v>
                </c:pt>
                <c:pt idx="40">
                  <c:v>9.7001785065446597</c:v>
                </c:pt>
                <c:pt idx="41">
                  <c:v>9.9219642187867905</c:v>
                </c:pt>
                <c:pt idx="42">
                  <c:v>10.156607071842499</c:v>
                </c:pt>
                <c:pt idx="43">
                  <c:v>10.3971427840846</c:v>
                </c:pt>
                <c:pt idx="44">
                  <c:v>10.637142779997401</c:v>
                </c:pt>
                <c:pt idx="45">
                  <c:v>10.875535637140301</c:v>
                </c:pt>
                <c:pt idx="46">
                  <c:v>11.1128570718425</c:v>
                </c:pt>
                <c:pt idx="47">
                  <c:v>11.3496427902154</c:v>
                </c:pt>
                <c:pt idx="48">
                  <c:v>11.5880356473582</c:v>
                </c:pt>
                <c:pt idx="49">
                  <c:v>11.8264285045011</c:v>
                </c:pt>
                <c:pt idx="50">
                  <c:v>12.057857080016801</c:v>
                </c:pt>
                <c:pt idx="51">
                  <c:v>12.279107086147601</c:v>
                </c:pt>
                <c:pt idx="52">
                  <c:v>12.488571373905501</c:v>
                </c:pt>
                <c:pt idx="53">
                  <c:v>12.6910713698183</c:v>
                </c:pt>
                <c:pt idx="54">
                  <c:v>12.9032142290047</c:v>
                </c:pt>
                <c:pt idx="55">
                  <c:v>13.134642804520499</c:v>
                </c:pt>
                <c:pt idx="56">
                  <c:v>13.3773213718619</c:v>
                </c:pt>
                <c:pt idx="57">
                  <c:v>13.6130356575762</c:v>
                </c:pt>
                <c:pt idx="58">
                  <c:v>13.824107094321899</c:v>
                </c:pt>
                <c:pt idx="59">
                  <c:v>13.999821386167</c:v>
                </c:pt>
                <c:pt idx="60">
                  <c:v>14.144999959639099</c:v>
                </c:pt>
                <c:pt idx="61">
                  <c:v>14.2751785320895</c:v>
                </c:pt>
                <c:pt idx="62">
                  <c:v>14.4032142494406</c:v>
                </c:pt>
                <c:pt idx="63">
                  <c:v>14.536071393319499</c:v>
                </c:pt>
                <c:pt idx="64">
                  <c:v>14.6710713922977</c:v>
                </c:pt>
                <c:pt idx="65">
                  <c:v>14.7980356769902</c:v>
                </c:pt>
                <c:pt idx="66">
                  <c:v>14.907321389232401</c:v>
                </c:pt>
                <c:pt idx="67">
                  <c:v>14.998928531578599</c:v>
                </c:pt>
                <c:pt idx="68">
                  <c:v>15.081964245864301</c:v>
                </c:pt>
                <c:pt idx="69">
                  <c:v>15.16499996015</c:v>
                </c:pt>
                <c:pt idx="70">
                  <c:v>15.249107104539901</c:v>
                </c:pt>
                <c:pt idx="71">
                  <c:v>15.3316071050508</c:v>
                </c:pt>
                <c:pt idx="72">
                  <c:v>15.414107105561699</c:v>
                </c:pt>
                <c:pt idx="73">
                  <c:v>15.4982142499515</c:v>
                </c:pt>
                <c:pt idx="74">
                  <c:v>15.5812499642372</c:v>
                </c:pt>
                <c:pt idx="75">
                  <c:v>15.6599999632154</c:v>
                </c:pt>
                <c:pt idx="76">
                  <c:v>15.7339285331113</c:v>
                </c:pt>
                <c:pt idx="77">
                  <c:v>15.804107104029001</c:v>
                </c:pt>
                <c:pt idx="78">
                  <c:v>15.872142819847401</c:v>
                </c:pt>
                <c:pt idx="79">
                  <c:v>15.940178535665799</c:v>
                </c:pt>
                <c:pt idx="80">
                  <c:v>16.0098213928086</c:v>
                </c:pt>
                <c:pt idx="81">
                  <c:v>16.081071391275898</c:v>
                </c:pt>
                <c:pt idx="82">
                  <c:v>16.157142818825601</c:v>
                </c:pt>
                <c:pt idx="83">
                  <c:v>16.2407142494406</c:v>
                </c:pt>
                <c:pt idx="84">
                  <c:v>16.327499967813502</c:v>
                </c:pt>
                <c:pt idx="85">
                  <c:v>16.4142856861864</c:v>
                </c:pt>
                <c:pt idx="86">
                  <c:v>16.5026785433292</c:v>
                </c:pt>
                <c:pt idx="87">
                  <c:v>16.595357110670601</c:v>
                </c:pt>
                <c:pt idx="88">
                  <c:v>16.691785682099201</c:v>
                </c:pt>
                <c:pt idx="89">
                  <c:v>16.789821397406701</c:v>
                </c:pt>
                <c:pt idx="90">
                  <c:v>16.886785680055599</c:v>
                </c:pt>
                <c:pt idx="91">
                  <c:v>16.979464247397001</c:v>
                </c:pt>
                <c:pt idx="92">
                  <c:v>17.068928532089501</c:v>
                </c:pt>
                <c:pt idx="93">
                  <c:v>17.1616071045399</c:v>
                </c:pt>
                <c:pt idx="94">
                  <c:v>17.2666071065835</c:v>
                </c:pt>
                <c:pt idx="95">
                  <c:v>17.3892856810774</c:v>
                </c:pt>
                <c:pt idx="96">
                  <c:v>17.528571395363102</c:v>
                </c:pt>
                <c:pt idx="97">
                  <c:v>17.680714250462401</c:v>
                </c:pt>
                <c:pt idx="98">
                  <c:v>17.840357108627099</c:v>
                </c:pt>
                <c:pt idx="99">
                  <c:v>17.998928539242101</c:v>
                </c:pt>
                <c:pt idx="100">
                  <c:v>18.1489285392421</c:v>
                </c:pt>
                <c:pt idx="101">
                  <c:v>18.290357108626999</c:v>
                </c:pt>
                <c:pt idx="102">
                  <c:v>18.4269642514842</c:v>
                </c:pt>
                <c:pt idx="103">
                  <c:v>18.556071396384901</c:v>
                </c:pt>
                <c:pt idx="104">
                  <c:v>18.674464255571401</c:v>
                </c:pt>
                <c:pt idx="105">
                  <c:v>18.78803568823</c:v>
                </c:pt>
                <c:pt idx="106">
                  <c:v>18.905892831087101</c:v>
                </c:pt>
                <c:pt idx="107">
                  <c:v>19.0296428280217</c:v>
                </c:pt>
                <c:pt idx="108">
                  <c:v>19.153392824956299</c:v>
                </c:pt>
                <c:pt idx="109">
                  <c:v>19.2733928229128</c:v>
                </c:pt>
                <c:pt idx="110">
                  <c:v>19.392321393319499</c:v>
                </c:pt>
                <c:pt idx="111">
                  <c:v>19.5166071065835</c:v>
                </c:pt>
                <c:pt idx="112">
                  <c:v>19.648928534133098</c:v>
                </c:pt>
                <c:pt idx="113">
                  <c:v>19.7871428208692</c:v>
                </c:pt>
                <c:pt idx="114">
                  <c:v>19.9301785392421</c:v>
                </c:pt>
                <c:pt idx="115">
                  <c:v>20.0758928290435</c:v>
                </c:pt>
                <c:pt idx="116">
                  <c:v>20.2242856902736</c:v>
                </c:pt>
                <c:pt idx="117">
                  <c:v>20.374821406602901</c:v>
                </c:pt>
                <c:pt idx="118">
                  <c:v>20.524285690273601</c:v>
                </c:pt>
                <c:pt idx="119">
                  <c:v>20.674821401493901</c:v>
                </c:pt>
                <c:pt idx="120">
                  <c:v>20.829642828021701</c:v>
                </c:pt>
                <c:pt idx="121">
                  <c:v>20.990357113736</c:v>
                </c:pt>
                <c:pt idx="122">
                  <c:v>21.156428542307399</c:v>
                </c:pt>
                <c:pt idx="123">
                  <c:v>21.3391071106706</c:v>
                </c:pt>
                <c:pt idx="124">
                  <c:v>21.536249963726299</c:v>
                </c:pt>
                <c:pt idx="125">
                  <c:v>21.735535671881301</c:v>
                </c:pt>
                <c:pt idx="126">
                  <c:v>21.937499951464801</c:v>
                </c:pt>
                <c:pt idx="127">
                  <c:v>22.141607096365501</c:v>
                </c:pt>
                <c:pt idx="128">
                  <c:v>22.3430356698377</c:v>
                </c:pt>
                <c:pt idx="129">
                  <c:v>22.535892812694801</c:v>
                </c:pt>
                <c:pt idx="130">
                  <c:v>22.722857096365502</c:v>
                </c:pt>
                <c:pt idx="131">
                  <c:v>22.902321382079801</c:v>
                </c:pt>
                <c:pt idx="132">
                  <c:v>23.0742856698377</c:v>
                </c:pt>
                <c:pt idx="133">
                  <c:v>23.2451785249369</c:v>
                </c:pt>
                <c:pt idx="134">
                  <c:v>23.4187499514648</c:v>
                </c:pt>
                <c:pt idx="135">
                  <c:v>23.597678520849801</c:v>
                </c:pt>
                <c:pt idx="136">
                  <c:v>23.779821377992601</c:v>
                </c:pt>
                <c:pt idx="137">
                  <c:v>23.9555356647287</c:v>
                </c:pt>
                <c:pt idx="138">
                  <c:v>24.119999949421199</c:v>
                </c:pt>
                <c:pt idx="139">
                  <c:v>24.274821375948999</c:v>
                </c:pt>
                <c:pt idx="140">
                  <c:v>24.422142804520501</c:v>
                </c:pt>
                <c:pt idx="141">
                  <c:v>24.5667856616633</c:v>
                </c:pt>
                <c:pt idx="142">
                  <c:v>24.711428518806201</c:v>
                </c:pt>
                <c:pt idx="143">
                  <c:v>24.8544642320701</c:v>
                </c:pt>
                <c:pt idx="144">
                  <c:v>24.9942856575761</c:v>
                </c:pt>
                <c:pt idx="145">
                  <c:v>25.131428511653599</c:v>
                </c:pt>
                <c:pt idx="146">
                  <c:v>25.2680356545108</c:v>
                </c:pt>
                <c:pt idx="147">
                  <c:v>25.405178513697201</c:v>
                </c:pt>
                <c:pt idx="148">
                  <c:v>25.542321372883599</c:v>
                </c:pt>
                <c:pt idx="149">
                  <c:v>25.681071375948999</c:v>
                </c:pt>
                <c:pt idx="150">
                  <c:v>25.8289285208498</c:v>
                </c:pt>
                <c:pt idx="151">
                  <c:v>25.984285663706899</c:v>
                </c:pt>
                <c:pt idx="152">
                  <c:v>26.136964235135501</c:v>
                </c:pt>
                <c:pt idx="153">
                  <c:v>26.2880356626851</c:v>
                </c:pt>
                <c:pt idx="154">
                  <c:v>26.441249945334</c:v>
                </c:pt>
                <c:pt idx="155">
                  <c:v>26.5933928004333</c:v>
                </c:pt>
                <c:pt idx="156">
                  <c:v>26.742857084103999</c:v>
                </c:pt>
                <c:pt idx="157">
                  <c:v>26.891249940224998</c:v>
                </c:pt>
                <c:pt idx="158">
                  <c:v>27.039642796346101</c:v>
                </c:pt>
                <c:pt idx="159">
                  <c:v>27.189642796346099</c:v>
                </c:pt>
                <c:pt idx="160">
                  <c:v>27.3471427994115</c:v>
                </c:pt>
                <c:pt idx="161">
                  <c:v>27.5169642269611</c:v>
                </c:pt>
                <c:pt idx="162">
                  <c:v>27.688928509610001</c:v>
                </c:pt>
                <c:pt idx="163">
                  <c:v>27.860357075929599</c:v>
                </c:pt>
                <c:pt idx="164">
                  <c:v>28.0392856453146</c:v>
                </c:pt>
                <c:pt idx="165">
                  <c:v>28.2267856453146</c:v>
                </c:pt>
                <c:pt idx="166">
                  <c:v>28.419642788171799</c:v>
                </c:pt>
                <c:pt idx="167">
                  <c:v>28.614107080016801</c:v>
                </c:pt>
                <c:pt idx="168">
                  <c:v>28.808571371861898</c:v>
                </c:pt>
                <c:pt idx="169">
                  <c:v>29.005178518806201</c:v>
                </c:pt>
                <c:pt idx="170">
                  <c:v>29.2071428086076</c:v>
                </c:pt>
                <c:pt idx="171">
                  <c:v>29.414464241266199</c:v>
                </c:pt>
                <c:pt idx="172">
                  <c:v>29.626071384123399</c:v>
                </c:pt>
                <c:pt idx="173">
                  <c:v>29.839285665750499</c:v>
                </c:pt>
                <c:pt idx="174">
                  <c:v>30.051964231048299</c:v>
                </c:pt>
                <c:pt idx="175">
                  <c:v>30.266785651445399</c:v>
                </c:pt>
                <c:pt idx="176">
                  <c:v>30.4848213596003</c:v>
                </c:pt>
                <c:pt idx="177">
                  <c:v>30.701249928985298</c:v>
                </c:pt>
                <c:pt idx="178">
                  <c:v>30.9096427840846</c:v>
                </c:pt>
                <c:pt idx="179">
                  <c:v>31.104642782041001</c:v>
                </c:pt>
                <c:pt idx="180">
                  <c:v>31.285714206525199</c:v>
                </c:pt>
                <c:pt idx="181">
                  <c:v>31.455535628965901</c:v>
                </c:pt>
                <c:pt idx="182">
                  <c:v>31.6216070575373</c:v>
                </c:pt>
                <c:pt idx="183">
                  <c:v>31.798928488152399</c:v>
                </c:pt>
                <c:pt idx="184">
                  <c:v>31.975178486108799</c:v>
                </c:pt>
                <c:pt idx="185">
                  <c:v>32.127857057537298</c:v>
                </c:pt>
                <c:pt idx="186">
                  <c:v>32.267142771823003</c:v>
                </c:pt>
                <c:pt idx="187">
                  <c:v>32.405892769779499</c:v>
                </c:pt>
                <c:pt idx="188">
                  <c:v>32.5424999126366</c:v>
                </c:pt>
                <c:pt idx="189">
                  <c:v>32.672142768757702</c:v>
                </c:pt>
                <c:pt idx="190">
                  <c:v>32.797499909571201</c:v>
                </c:pt>
                <c:pt idx="191">
                  <c:v>32.916964196307298</c:v>
                </c:pt>
                <c:pt idx="192">
                  <c:v>33.027857057537297</c:v>
                </c:pt>
                <c:pt idx="193">
                  <c:v>33.133392775910202</c:v>
                </c:pt>
                <c:pt idx="194">
                  <c:v>33.233035635096698</c:v>
                </c:pt>
                <c:pt idx="195">
                  <c:v>33.327857062646302</c:v>
                </c:pt>
                <c:pt idx="196">
                  <c:v>33.422678490195899</c:v>
                </c:pt>
                <c:pt idx="197">
                  <c:v>33.519107061624503</c:v>
                </c:pt>
                <c:pt idx="198">
                  <c:v>33.617142776931999</c:v>
                </c:pt>
                <c:pt idx="199">
                  <c:v>33.718392779997401</c:v>
                </c:pt>
                <c:pt idx="200">
                  <c:v>33.8223213544914</c:v>
                </c:pt>
                <c:pt idx="201">
                  <c:v>33.936428498370297</c:v>
                </c:pt>
                <c:pt idx="202">
                  <c:v>34.061785639183903</c:v>
                </c:pt>
                <c:pt idx="203">
                  <c:v>34.187678496326697</c:v>
                </c:pt>
                <c:pt idx="204">
                  <c:v>34.309821354491397</c:v>
                </c:pt>
                <c:pt idx="205">
                  <c:v>34.4308927799974</c:v>
                </c:pt>
                <c:pt idx="206">
                  <c:v>34.553571349382402</c:v>
                </c:pt>
                <c:pt idx="207">
                  <c:v>34.677857062646297</c:v>
                </c:pt>
                <c:pt idx="208">
                  <c:v>34.803749919789198</c:v>
                </c:pt>
                <c:pt idx="209">
                  <c:v>34.932321348360603</c:v>
                </c:pt>
                <c:pt idx="210">
                  <c:v>35.064642775910201</c:v>
                </c:pt>
                <c:pt idx="211">
                  <c:v>35.201785635096698</c:v>
                </c:pt>
                <c:pt idx="212">
                  <c:v>35.350714207547</c:v>
                </c:pt>
                <c:pt idx="213">
                  <c:v>35.5135713483606</c:v>
                </c:pt>
                <c:pt idx="214">
                  <c:v>35.666785631009503</c:v>
                </c:pt>
                <c:pt idx="215">
                  <c:v>35.800714202438101</c:v>
                </c:pt>
                <c:pt idx="216">
                  <c:v>35.934107062646298</c:v>
                </c:pt>
                <c:pt idx="217">
                  <c:v>36.0744642044817</c:v>
                </c:pt>
                <c:pt idx="218">
                  <c:v>36.216428490196002</c:v>
                </c:pt>
                <c:pt idx="219">
                  <c:v>36.358392775910197</c:v>
                </c:pt>
                <c:pt idx="220">
                  <c:v>36.503571344273396</c:v>
                </c:pt>
                <c:pt idx="221">
                  <c:v>36.654642771823099</c:v>
                </c:pt>
                <c:pt idx="222">
                  <c:v>36.8105356310095</c:v>
                </c:pt>
                <c:pt idx="223">
                  <c:v>36.961071347338802</c:v>
                </c:pt>
                <c:pt idx="224">
                  <c:v>37.1057142044817</c:v>
                </c:pt>
                <c:pt idx="225">
                  <c:v>37.251428489174202</c:v>
                </c:pt>
                <c:pt idx="226">
                  <c:v>37.395535629987698</c:v>
                </c:pt>
                <c:pt idx="227">
                  <c:v>37.533749916723799</c:v>
                </c:pt>
                <c:pt idx="228">
                  <c:v>37.663928489174197</c:v>
                </c:pt>
                <c:pt idx="229">
                  <c:v>37.780714204481697</c:v>
                </c:pt>
                <c:pt idx="230">
                  <c:v>37.883035635096697</c:v>
                </c:pt>
                <c:pt idx="231">
                  <c:v>37.976785635096697</c:v>
                </c:pt>
                <c:pt idx="232">
                  <c:v>38.065714208568799</c:v>
                </c:pt>
                <c:pt idx="233">
                  <c:v>38.151964210612398</c:v>
                </c:pt>
                <c:pt idx="234">
                  <c:v>38.237142782551899</c:v>
                </c:pt>
                <c:pt idx="235">
                  <c:v>38.321785640716499</c:v>
                </c:pt>
                <c:pt idx="236">
                  <c:v>38.409107067755301</c:v>
                </c:pt>
                <c:pt idx="237">
                  <c:v>38.500714207546999</c:v>
                </c:pt>
                <c:pt idx="238">
                  <c:v>38.593392779997401</c:v>
                </c:pt>
                <c:pt idx="239">
                  <c:v>38.722499924898102</c:v>
                </c:pt>
                <c:pt idx="240">
                  <c:v>38.883749926941697</c:v>
                </c:pt>
                <c:pt idx="241">
                  <c:v>39.030535644292797</c:v>
                </c:pt>
                <c:pt idx="242">
                  <c:v>39.166607075929598</c:v>
                </c:pt>
                <c:pt idx="243">
                  <c:v>39.304285651445397</c:v>
                </c:pt>
                <c:pt idx="244">
                  <c:v>39.445178509610002</c:v>
                </c:pt>
                <c:pt idx="245">
                  <c:v>39.584999935116102</c:v>
                </c:pt>
                <c:pt idx="246">
                  <c:v>39.721607077973196</c:v>
                </c:pt>
                <c:pt idx="247">
                  <c:v>39.853392794302501</c:v>
                </c:pt>
                <c:pt idx="248">
                  <c:v>39.980357078994999</c:v>
                </c:pt>
                <c:pt idx="249">
                  <c:v>40.105178508588203</c:v>
                </c:pt>
                <c:pt idx="250">
                  <c:v>40.232142798389702</c:v>
                </c:pt>
                <c:pt idx="251">
                  <c:v>40.368749941246797</c:v>
                </c:pt>
                <c:pt idx="252">
                  <c:v>40.5166070810386</c:v>
                </c:pt>
                <c:pt idx="253">
                  <c:v>40.6703570800168</c:v>
                </c:pt>
                <c:pt idx="254">
                  <c:v>40.832678509609998</c:v>
                </c:pt>
                <c:pt idx="255">
                  <c:v>41.008392796346101</c:v>
                </c:pt>
                <c:pt idx="256">
                  <c:v>41.195357080016798</c:v>
                </c:pt>
                <c:pt idx="257">
                  <c:v>41.393571365731098</c:v>
                </c:pt>
                <c:pt idx="258">
                  <c:v>41.603571369818297</c:v>
                </c:pt>
                <c:pt idx="259">
                  <c:v>41.818392800433301</c:v>
                </c:pt>
                <c:pt idx="260">
                  <c:v>42.031071375948997</c:v>
                </c:pt>
                <c:pt idx="261">
                  <c:v>42.236785669837701</c:v>
                </c:pt>
                <c:pt idx="262">
                  <c:v>42.433392816782003</c:v>
                </c:pt>
                <c:pt idx="263">
                  <c:v>42.626249959639097</c:v>
                </c:pt>
                <c:pt idx="264">
                  <c:v>42.820178535154902</c:v>
                </c:pt>
                <c:pt idx="265">
                  <c:v>43.016249965769902</c:v>
                </c:pt>
                <c:pt idx="266">
                  <c:v>43.2160713902542</c:v>
                </c:pt>
                <c:pt idx="267">
                  <c:v>43.421249957595599</c:v>
                </c:pt>
                <c:pt idx="268">
                  <c:v>43.627499957595603</c:v>
                </c:pt>
                <c:pt idx="269">
                  <c:v>43.827321392297698</c:v>
                </c:pt>
                <c:pt idx="270">
                  <c:v>44.019107112714202</c:v>
                </c:pt>
                <c:pt idx="271">
                  <c:v>44.205535690273599</c:v>
                </c:pt>
                <c:pt idx="272">
                  <c:v>44.388214263745702</c:v>
                </c:pt>
                <c:pt idx="273">
                  <c:v>44.568214265789301</c:v>
                </c:pt>
                <c:pt idx="274">
                  <c:v>44.748749984162203</c:v>
                </c:pt>
                <c:pt idx="275">
                  <c:v>44.9319642739637</c:v>
                </c:pt>
                <c:pt idx="276">
                  <c:v>45.116249996423697</c:v>
                </c:pt>
                <c:pt idx="277">
                  <c:v>45.300000002554498</c:v>
                </c:pt>
                <c:pt idx="278">
                  <c:v>45.481071437256702</c:v>
                </c:pt>
                <c:pt idx="279">
                  <c:v>45.661607155629603</c:v>
                </c:pt>
                <c:pt idx="280">
                  <c:v>45.847500016859598</c:v>
                </c:pt>
                <c:pt idx="281">
                  <c:v>46.052142878089597</c:v>
                </c:pt>
                <c:pt idx="282">
                  <c:v>46.274464306661102</c:v>
                </c:pt>
                <c:pt idx="283">
                  <c:v>46.488750020946803</c:v>
                </c:pt>
                <c:pt idx="284">
                  <c:v>46.695535737276103</c:v>
                </c:pt>
                <c:pt idx="285">
                  <c:v>46.909821451561797</c:v>
                </c:pt>
                <c:pt idx="286">
                  <c:v>47.131071447474604</c:v>
                </c:pt>
                <c:pt idx="287">
                  <c:v>47.355000014816</c:v>
                </c:pt>
                <c:pt idx="288">
                  <c:v>47.574107155629598</c:v>
                </c:pt>
                <c:pt idx="289">
                  <c:v>47.784107159716697</c:v>
                </c:pt>
                <c:pt idx="290">
                  <c:v>47.989821453605401</c:v>
                </c:pt>
                <c:pt idx="291">
                  <c:v>48.1976786025933</c:v>
                </c:pt>
                <c:pt idx="292">
                  <c:v>48.420535747494</c:v>
                </c:pt>
                <c:pt idx="293">
                  <c:v>48.662142892394698</c:v>
                </c:pt>
                <c:pt idx="294">
                  <c:v>48.889821463823303</c:v>
                </c:pt>
                <c:pt idx="295">
                  <c:v>49.089642888307601</c:v>
                </c:pt>
                <c:pt idx="296">
                  <c:v>49.282500031164702</c:v>
                </c:pt>
                <c:pt idx="297">
                  <c:v>49.478571461779701</c:v>
                </c:pt>
                <c:pt idx="298">
                  <c:v>49.682142890351201</c:v>
                </c:pt>
                <c:pt idx="299">
                  <c:v>49.8873214576926</c:v>
                </c:pt>
                <c:pt idx="300">
                  <c:v>50.085000027077498</c:v>
                </c:pt>
                <c:pt idx="301">
                  <c:v>50.281071457692498</c:v>
                </c:pt>
                <c:pt idx="302">
                  <c:v>50.476071455648999</c:v>
                </c:pt>
                <c:pt idx="303">
                  <c:v>50.660892884220402</c:v>
                </c:pt>
                <c:pt idx="304">
                  <c:v>50.836607176065399</c:v>
                </c:pt>
                <c:pt idx="305">
                  <c:v>51.005892892394698</c:v>
                </c:pt>
                <c:pt idx="306">
                  <c:v>51.165000034230097</c:v>
                </c:pt>
                <c:pt idx="307">
                  <c:v>51.313392890351203</c:v>
                </c:pt>
                <c:pt idx="308">
                  <c:v>51.452678604636901</c:v>
                </c:pt>
                <c:pt idx="309">
                  <c:v>51.587678608723998</c:v>
                </c:pt>
                <c:pt idx="310">
                  <c:v>51.725357184239797</c:v>
                </c:pt>
                <c:pt idx="311">
                  <c:v>51.870535757711998</c:v>
                </c:pt>
                <c:pt idx="312">
                  <c:v>52.035535753624799</c:v>
                </c:pt>
                <c:pt idx="313">
                  <c:v>52.227321463823301</c:v>
                </c:pt>
                <c:pt idx="314">
                  <c:v>52.434107180152601</c:v>
                </c:pt>
                <c:pt idx="315">
                  <c:v>52.634464320966202</c:v>
                </c:pt>
                <c:pt idx="316">
                  <c:v>52.833750029121099</c:v>
                </c:pt>
                <c:pt idx="317">
                  <c:v>53.049642882176798</c:v>
                </c:pt>
                <c:pt idx="318">
                  <c:v>53.278392876045999</c:v>
                </c:pt>
                <c:pt idx="319">
                  <c:v>53.517857155629599</c:v>
                </c:pt>
                <c:pt idx="320">
                  <c:v>53.759464300530297</c:v>
                </c:pt>
                <c:pt idx="321">
                  <c:v>53.9882143046175</c:v>
                </c:pt>
                <c:pt idx="322">
                  <c:v>54.206250022990403</c:v>
                </c:pt>
                <c:pt idx="323">
                  <c:v>54.4173214597362</c:v>
                </c:pt>
                <c:pt idx="324">
                  <c:v>54.6187500332083</c:v>
                </c:pt>
                <c:pt idx="325">
                  <c:v>54.812678598506103</c:v>
                </c:pt>
                <c:pt idx="326">
                  <c:v>54.999642882176801</c:v>
                </c:pt>
                <c:pt idx="327">
                  <c:v>55.185535743406803</c:v>
                </c:pt>
                <c:pt idx="328">
                  <c:v>55.3773214638233</c:v>
                </c:pt>
                <c:pt idx="329">
                  <c:v>55.573928610767602</c:v>
                </c:pt>
                <c:pt idx="330">
                  <c:v>55.775892900569097</c:v>
                </c:pt>
                <c:pt idx="331">
                  <c:v>55.986428620985599</c:v>
                </c:pt>
                <c:pt idx="332">
                  <c:v>56.203928623029199</c:v>
                </c:pt>
                <c:pt idx="333">
                  <c:v>56.426250051600597</c:v>
                </c:pt>
                <c:pt idx="334">
                  <c:v>56.653392906699899</c:v>
                </c:pt>
                <c:pt idx="335">
                  <c:v>56.884821471997697</c:v>
                </c:pt>
                <c:pt idx="336">
                  <c:v>57.122142896481897</c:v>
                </c:pt>
                <c:pt idx="337">
                  <c:v>57.364821463823297</c:v>
                </c:pt>
                <c:pt idx="338">
                  <c:v>57.609107169934703</c:v>
                </c:pt>
                <c:pt idx="339">
                  <c:v>57.852857169934701</c:v>
                </c:pt>
                <c:pt idx="340">
                  <c:v>58.097142886264002</c:v>
                </c:pt>
                <c:pt idx="341">
                  <c:v>58.351071455648999</c:v>
                </c:pt>
                <c:pt idx="342">
                  <c:v>58.613571455649002</c:v>
                </c:pt>
                <c:pt idx="343">
                  <c:v>58.886250025033902</c:v>
                </c:pt>
                <c:pt idx="344">
                  <c:v>59.164285737276103</c:v>
                </c:pt>
                <c:pt idx="345">
                  <c:v>59.4289285923753</c:v>
                </c:pt>
                <c:pt idx="346">
                  <c:v>59.679642874002496</c:v>
                </c:pt>
                <c:pt idx="347">
                  <c:v>59.921250018903201</c:v>
                </c:pt>
                <c:pt idx="348">
                  <c:v>60.1542857331889</c:v>
                </c:pt>
                <c:pt idx="349">
                  <c:v>60.374464296443101</c:v>
                </c:pt>
                <c:pt idx="350">
                  <c:v>60.577500008685199</c:v>
                </c:pt>
                <c:pt idx="351">
                  <c:v>60.764464292355903</c:v>
                </c:pt>
                <c:pt idx="352">
                  <c:v>60.938035718883803</c:v>
                </c:pt>
                <c:pt idx="353">
                  <c:v>61.100892864806298</c:v>
                </c:pt>
                <c:pt idx="354">
                  <c:v>61.259464295421303</c:v>
                </c:pt>
                <c:pt idx="355">
                  <c:v>61.424464296443098</c:v>
                </c:pt>
                <c:pt idx="356">
                  <c:v>61.595892867871697</c:v>
                </c:pt>
                <c:pt idx="357">
                  <c:v>61.767857155629599</c:v>
                </c:pt>
                <c:pt idx="358">
                  <c:v>61.939821443387402</c:v>
                </c:pt>
                <c:pt idx="359">
                  <c:v>62.111785731145297</c:v>
                </c:pt>
                <c:pt idx="360">
                  <c:v>62.285357157673197</c:v>
                </c:pt>
                <c:pt idx="361">
                  <c:v>62.461607155629601</c:v>
                </c:pt>
                <c:pt idx="362">
                  <c:v>62.641071441343897</c:v>
                </c:pt>
                <c:pt idx="363">
                  <c:v>62.825357153585998</c:v>
                </c:pt>
                <c:pt idx="364">
                  <c:v>63.021428584200997</c:v>
                </c:pt>
                <c:pt idx="365">
                  <c:v>63.225535729101701</c:v>
                </c:pt>
                <c:pt idx="366">
                  <c:v>63.423750014816001</c:v>
                </c:pt>
                <c:pt idx="367">
                  <c:v>63.616071441343898</c:v>
                </c:pt>
                <c:pt idx="368">
                  <c:v>63.811071439300299</c:v>
                </c:pt>
                <c:pt idx="369">
                  <c:v>64.011428580113801</c:v>
                </c:pt>
                <c:pt idx="370">
                  <c:v>64.214464292355999</c:v>
                </c:pt>
                <c:pt idx="371">
                  <c:v>64.417500004598097</c:v>
                </c:pt>
                <c:pt idx="372">
                  <c:v>64.622142855610207</c:v>
                </c:pt>
                <c:pt idx="373">
                  <c:v>64.839642847435798</c:v>
                </c:pt>
                <c:pt idx="374">
                  <c:v>65.062499982118595</c:v>
                </c:pt>
                <c:pt idx="375">
                  <c:v>65.260714267832896</c:v>
                </c:pt>
                <c:pt idx="376">
                  <c:v>65.434821415798993</c:v>
                </c:pt>
                <c:pt idx="377">
                  <c:v>65.607857131106499</c:v>
                </c:pt>
                <c:pt idx="378">
                  <c:v>65.785714278050804</c:v>
                </c:pt>
                <c:pt idx="379">
                  <c:v>65.966249996423699</c:v>
                </c:pt>
                <c:pt idx="380">
                  <c:v>66.147321420908</c:v>
                </c:pt>
                <c:pt idx="381">
                  <c:v>66.326785706622303</c:v>
                </c:pt>
                <c:pt idx="382">
                  <c:v>66.505714286225199</c:v>
                </c:pt>
                <c:pt idx="383">
                  <c:v>66.681428578070296</c:v>
                </c:pt>
                <c:pt idx="384">
                  <c:v>66.848571439300301</c:v>
                </c:pt>
                <c:pt idx="385">
                  <c:v>67.007678586244594</c:v>
                </c:pt>
                <c:pt idx="386">
                  <c:v>67.160357157673204</c:v>
                </c:pt>
                <c:pt idx="387">
                  <c:v>67.309285725014604</c:v>
                </c:pt>
                <c:pt idx="388">
                  <c:v>67.464642867871703</c:v>
                </c:pt>
                <c:pt idx="389">
                  <c:v>67.631250012772497</c:v>
                </c:pt>
                <c:pt idx="390">
                  <c:v>67.804821439300298</c:v>
                </c:pt>
                <c:pt idx="391">
                  <c:v>67.984285725014601</c:v>
                </c:pt>
                <c:pt idx="392">
                  <c:v>68.169107153585998</c:v>
                </c:pt>
                <c:pt idx="393">
                  <c:v>68.355000004598097</c:v>
                </c:pt>
                <c:pt idx="394">
                  <c:v>68.541428571939505</c:v>
                </c:pt>
                <c:pt idx="395">
                  <c:v>68.726785716840297</c:v>
                </c:pt>
                <c:pt idx="396">
                  <c:v>68.902500003576293</c:v>
                </c:pt>
                <c:pt idx="397">
                  <c:v>69.066428571939497</c:v>
                </c:pt>
                <c:pt idx="398">
                  <c:v>69.225535713774903</c:v>
                </c:pt>
                <c:pt idx="399">
                  <c:v>69.383571428060606</c:v>
                </c:pt>
                <c:pt idx="400">
                  <c:v>69.539464282138098</c:v>
                </c:pt>
                <c:pt idx="401">
                  <c:v>69.693214281116298</c:v>
                </c:pt>
                <c:pt idx="402">
                  <c:v>69.846964280094497</c:v>
                </c:pt>
                <c:pt idx="403">
                  <c:v>70.002857134171904</c:v>
                </c:pt>
                <c:pt idx="404">
                  <c:v>70.161428559678001</c:v>
                </c:pt>
                <c:pt idx="405">
                  <c:v>70.323214272941897</c:v>
                </c:pt>
                <c:pt idx="406">
                  <c:v>70.486071418864498</c:v>
                </c:pt>
                <c:pt idx="407">
                  <c:v>70.647321420908</c:v>
                </c:pt>
                <c:pt idx="408">
                  <c:v>70.808035706622306</c:v>
                </c:pt>
                <c:pt idx="409">
                  <c:v>70.969285708665893</c:v>
                </c:pt>
                <c:pt idx="410">
                  <c:v>71.130535710709495</c:v>
                </c:pt>
                <c:pt idx="411">
                  <c:v>71.288571424995197</c:v>
                </c:pt>
                <c:pt idx="412">
                  <c:v>71.4433928515231</c:v>
                </c:pt>
                <c:pt idx="413">
                  <c:v>71.600357133150197</c:v>
                </c:pt>
                <c:pt idx="414">
                  <c:v>71.762678557634402</c:v>
                </c:pt>
                <c:pt idx="415">
                  <c:v>71.927678553547295</c:v>
                </c:pt>
                <c:pt idx="416">
                  <c:v>72.095892837217903</c:v>
                </c:pt>
                <c:pt idx="417">
                  <c:v>72.271071412733704</c:v>
                </c:pt>
                <c:pt idx="418">
                  <c:v>72.455892841305101</c:v>
                </c:pt>
                <c:pt idx="419">
                  <c:v>72.648749984162293</c:v>
                </c:pt>
                <c:pt idx="420">
                  <c:v>72.841071420907994</c:v>
                </c:pt>
                <c:pt idx="421">
                  <c:v>73.027499998467405</c:v>
                </c:pt>
                <c:pt idx="422">
                  <c:v>73.211785710709506</c:v>
                </c:pt>
                <c:pt idx="423">
                  <c:v>73.398749994380196</c:v>
                </c:pt>
                <c:pt idx="424">
                  <c:v>73.586249994380196</c:v>
                </c:pt>
                <c:pt idx="425">
                  <c:v>73.768392851523103</c:v>
                </c:pt>
                <c:pt idx="426">
                  <c:v>73.941964283159905</c:v>
                </c:pt>
                <c:pt idx="427">
                  <c:v>74.105892856632096</c:v>
                </c:pt>
                <c:pt idx="428">
                  <c:v>74.258571428060606</c:v>
                </c:pt>
                <c:pt idx="429">
                  <c:v>74.4005357137749</c:v>
                </c:pt>
                <c:pt idx="430">
                  <c:v>74.534464285203498</c:v>
                </c:pt>
                <c:pt idx="431">
                  <c:v>74.664107141324493</c:v>
                </c:pt>
                <c:pt idx="432">
                  <c:v>74.794285713774897</c:v>
                </c:pt>
                <c:pt idx="433">
                  <c:v>74.930892856631999</c:v>
                </c:pt>
                <c:pt idx="434">
                  <c:v>75.073928569895997</c:v>
                </c:pt>
                <c:pt idx="435">
                  <c:v>75.218035710709501</c:v>
                </c:pt>
                <c:pt idx="436">
                  <c:v>75.361071423973499</c:v>
                </c:pt>
                <c:pt idx="437">
                  <c:v>75.503035709687694</c:v>
                </c:pt>
                <c:pt idx="438">
                  <c:v>75.644999995402003</c:v>
                </c:pt>
                <c:pt idx="439">
                  <c:v>75.788035708665902</c:v>
                </c:pt>
                <c:pt idx="440">
                  <c:v>75.934285704578798</c:v>
                </c:pt>
                <c:pt idx="441">
                  <c:v>76.090178558656206</c:v>
                </c:pt>
                <c:pt idx="442">
                  <c:v>76.259999986205898</c:v>
                </c:pt>
                <c:pt idx="443">
                  <c:v>76.442678559678001</c:v>
                </c:pt>
                <c:pt idx="444">
                  <c:v>76.638214273963797</c:v>
                </c:pt>
                <c:pt idx="445">
                  <c:v>76.853035704578801</c:v>
                </c:pt>
                <c:pt idx="446">
                  <c:v>77.097857137237398</c:v>
                </c:pt>
                <c:pt idx="447">
                  <c:v>77.366249996423804</c:v>
                </c:pt>
                <c:pt idx="448">
                  <c:v>77.627142857653894</c:v>
                </c:pt>
                <c:pt idx="449">
                  <c:v>77.862857143368103</c:v>
                </c:pt>
                <c:pt idx="450">
                  <c:v>78.084642855610298</c:v>
                </c:pt>
                <c:pt idx="451">
                  <c:v>78.304285712753099</c:v>
                </c:pt>
                <c:pt idx="452">
                  <c:v>78.522321431126002</c:v>
                </c:pt>
                <c:pt idx="453">
                  <c:v>78.736071439300403</c:v>
                </c:pt>
                <c:pt idx="454">
                  <c:v>78.9455357270582</c:v>
                </c:pt>
                <c:pt idx="455">
                  <c:v>79.150714294399606</c:v>
                </c:pt>
                <c:pt idx="456">
                  <c:v>79.346785725014698</c:v>
                </c:pt>
                <c:pt idx="457">
                  <c:v>79.531071447474702</c:v>
                </c:pt>
                <c:pt idx="458">
                  <c:v>79.704642879111503</c:v>
                </c:pt>
                <c:pt idx="459">
                  <c:v>79.866428592375499</c:v>
                </c:pt>
                <c:pt idx="460">
                  <c:v>80.018035736254404</c:v>
                </c:pt>
                <c:pt idx="461">
                  <c:v>80.168571452583706</c:v>
                </c:pt>
                <c:pt idx="462">
                  <c:v>80.323392884220496</c:v>
                </c:pt>
                <c:pt idx="463">
                  <c:v>80.479285743406905</c:v>
                </c:pt>
                <c:pt idx="464">
                  <c:v>80.634642886264103</c:v>
                </c:pt>
                <c:pt idx="465">
                  <c:v>80.789464312791907</c:v>
                </c:pt>
                <c:pt idx="466">
                  <c:v>80.942678595440796</c:v>
                </c:pt>
                <c:pt idx="467">
                  <c:v>81.095357166869405</c:v>
                </c:pt>
                <c:pt idx="468">
                  <c:v>81.249107165847605</c:v>
                </c:pt>
                <c:pt idx="469">
                  <c:v>81.405000019925097</c:v>
                </c:pt>
                <c:pt idx="470">
                  <c:v>81.565178589310094</c:v>
                </c:pt>
                <c:pt idx="471">
                  <c:v>81.730178590331903</c:v>
                </c:pt>
                <c:pt idx="472">
                  <c:v>81.930535731145397</c:v>
                </c:pt>
                <c:pt idx="473">
                  <c:v>82.167857155629704</c:v>
                </c:pt>
                <c:pt idx="474">
                  <c:v>82.410000016859698</c:v>
                </c:pt>
                <c:pt idx="475">
                  <c:v>82.664464302574004</c:v>
                </c:pt>
                <c:pt idx="476">
                  <c:v>82.937142871958997</c:v>
                </c:pt>
                <c:pt idx="477">
                  <c:v>83.200714304617605</c:v>
                </c:pt>
                <c:pt idx="478">
                  <c:v>83.434821451561902</c:v>
                </c:pt>
                <c:pt idx="479">
                  <c:v>83.650714314835497</c:v>
                </c:pt>
                <c:pt idx="480">
                  <c:v>83.861785751581294</c:v>
                </c:pt>
                <c:pt idx="481">
                  <c:v>84.073392894438499</c:v>
                </c:pt>
                <c:pt idx="482">
                  <c:v>84.282321465867</c:v>
                </c:pt>
                <c:pt idx="483">
                  <c:v>84.481071467910596</c:v>
                </c:pt>
                <c:pt idx="484">
                  <c:v>84.665357180152697</c:v>
                </c:pt>
                <c:pt idx="485">
                  <c:v>84.833571463823404</c:v>
                </c:pt>
                <c:pt idx="486">
                  <c:v>84.985178602593393</c:v>
                </c:pt>
                <c:pt idx="487">
                  <c:v>85.1212500291212</c:v>
                </c:pt>
                <c:pt idx="488">
                  <c:v>85.241250027077598</c:v>
                </c:pt>
                <c:pt idx="489">
                  <c:v>85.352678594419004</c:v>
                </c:pt>
                <c:pt idx="490">
                  <c:v>85.459285735232598</c:v>
                </c:pt>
                <c:pt idx="491">
                  <c:v>85.561071449518295</c:v>
                </c:pt>
                <c:pt idx="492">
                  <c:v>85.662321447474696</c:v>
                </c:pt>
                <c:pt idx="493">
                  <c:v>85.763571445431097</c:v>
                </c:pt>
                <c:pt idx="494">
                  <c:v>85.868035731145397</c:v>
                </c:pt>
                <c:pt idx="495">
                  <c:v>85.974642871959006</c:v>
                </c:pt>
                <c:pt idx="496">
                  <c:v>86.078571441343996</c:v>
                </c:pt>
                <c:pt idx="497">
                  <c:v>86.179285728080004</c:v>
                </c:pt>
                <c:pt idx="498">
                  <c:v>86.278392870937196</c:v>
                </c:pt>
                <c:pt idx="499">
                  <c:v>86.375357153586094</c:v>
                </c:pt>
                <c:pt idx="500">
                  <c:v>86.469642864806403</c:v>
                </c:pt>
                <c:pt idx="501">
                  <c:v>86.564464292356007</c:v>
                </c:pt>
                <c:pt idx="502">
                  <c:v>86.664107151542495</c:v>
                </c:pt>
                <c:pt idx="503">
                  <c:v>86.766964298486798</c:v>
                </c:pt>
                <c:pt idx="504">
                  <c:v>86.869285729101804</c:v>
                </c:pt>
                <c:pt idx="505">
                  <c:v>86.973750014816105</c:v>
                </c:pt>
                <c:pt idx="506">
                  <c:v>87.086250014816102</c:v>
                </c:pt>
                <c:pt idx="507">
                  <c:v>87.2078571566515</c:v>
                </c:pt>
                <c:pt idx="508">
                  <c:v>87.333750013794301</c:v>
                </c:pt>
                <c:pt idx="509">
                  <c:v>87.459107159716794</c:v>
                </c:pt>
                <c:pt idx="510">
                  <c:v>87.583392878089697</c:v>
                </c:pt>
                <c:pt idx="511">
                  <c:v>87.708750024012204</c:v>
                </c:pt>
                <c:pt idx="512">
                  <c:v>87.835178597484401</c:v>
                </c:pt>
                <c:pt idx="513">
                  <c:v>87.961071454627302</c:v>
                </c:pt>
                <c:pt idx="514">
                  <c:v>88.085892884220499</c:v>
                </c:pt>
                <c:pt idx="515">
                  <c:v>88.209642886264106</c:v>
                </c:pt>
                <c:pt idx="516">
                  <c:v>88.328035745450507</c:v>
                </c:pt>
                <c:pt idx="517">
                  <c:v>88.434107175043707</c:v>
                </c:pt>
                <c:pt idx="518">
                  <c:v>88.528392886264101</c:v>
                </c:pt>
                <c:pt idx="519">
                  <c:v>88.618392882176906</c:v>
                </c:pt>
                <c:pt idx="520">
                  <c:v>88.710535738298006</c:v>
                </c:pt>
                <c:pt idx="521">
                  <c:v>88.805892882176906</c:v>
                </c:pt>
                <c:pt idx="522">
                  <c:v>88.901785737276199</c:v>
                </c:pt>
                <c:pt idx="523">
                  <c:v>88.996071448496494</c:v>
                </c:pt>
                <c:pt idx="524">
                  <c:v>89.087142877067905</c:v>
                </c:pt>
                <c:pt idx="525">
                  <c:v>89.174464306661207</c:v>
                </c:pt>
                <c:pt idx="526">
                  <c:v>89.2612500199251</c:v>
                </c:pt>
                <c:pt idx="527">
                  <c:v>89.353392876046101</c:v>
                </c:pt>
                <c:pt idx="528">
                  <c:v>89.453571446452898</c:v>
                </c:pt>
                <c:pt idx="529">
                  <c:v>89.559642876046098</c:v>
                </c:pt>
                <c:pt idx="530">
                  <c:v>89.665178594419004</c:v>
                </c:pt>
                <c:pt idx="531">
                  <c:v>89.765892881155096</c:v>
                </c:pt>
                <c:pt idx="532">
                  <c:v>89.863392880133304</c:v>
                </c:pt>
                <c:pt idx="533">
                  <c:v>89.957142880133304</c:v>
                </c:pt>
                <c:pt idx="534">
                  <c:v>90.047142881155096</c:v>
                </c:pt>
                <c:pt idx="535">
                  <c:v>90.135000027077595</c:v>
                </c:pt>
                <c:pt idx="536">
                  <c:v>90.218035743917795</c:v>
                </c:pt>
                <c:pt idx="537">
                  <c:v>90.295178601571607</c:v>
                </c:pt>
                <c:pt idx="538">
                  <c:v>90.370178601571595</c:v>
                </c:pt>
                <c:pt idx="539">
                  <c:v>90.443571457692698</c:v>
                </c:pt>
                <c:pt idx="540">
                  <c:v>90.515357169934802</c:v>
                </c:pt>
                <c:pt idx="541">
                  <c:v>90.589821453605495</c:v>
                </c:pt>
                <c:pt idx="542">
                  <c:v>90.670178596462605</c:v>
                </c:pt>
                <c:pt idx="543">
                  <c:v>90.756964309726499</c:v>
                </c:pt>
                <c:pt idx="544">
                  <c:v>90.849642877067893</c:v>
                </c:pt>
                <c:pt idx="545">
                  <c:v>90.945000015837905</c:v>
                </c:pt>
                <c:pt idx="546">
                  <c:v>91.040892870937199</c:v>
                </c:pt>
                <c:pt idx="547">
                  <c:v>91.140000013794307</c:v>
                </c:pt>
                <c:pt idx="548">
                  <c:v>91.244464299508607</c:v>
                </c:pt>
                <c:pt idx="549">
                  <c:v>91.353750011750705</c:v>
                </c:pt>
                <c:pt idx="550">
                  <c:v>91.466785722971096</c:v>
                </c:pt>
                <c:pt idx="551">
                  <c:v>91.581964294399597</c:v>
                </c:pt>
                <c:pt idx="552">
                  <c:v>91.704107152564305</c:v>
                </c:pt>
                <c:pt idx="553">
                  <c:v>91.835892868893595</c:v>
                </c:pt>
                <c:pt idx="554">
                  <c:v>91.961785726036396</c:v>
                </c:pt>
                <c:pt idx="555">
                  <c:v>92.070535721949298</c:v>
                </c:pt>
                <c:pt idx="556">
                  <c:v>92.169642864806406</c:v>
                </c:pt>
                <c:pt idx="557">
                  <c:v>92.265000008685305</c:v>
                </c:pt>
                <c:pt idx="558">
                  <c:v>92.355000009707098</c:v>
                </c:pt>
                <c:pt idx="559">
                  <c:v>92.438035726547298</c:v>
                </c:pt>
                <c:pt idx="560">
                  <c:v>92.512500012772506</c:v>
                </c:pt>
                <c:pt idx="561">
                  <c:v>92.580535726036402</c:v>
                </c:pt>
                <c:pt idx="562">
                  <c:v>92.645357154096999</c:v>
                </c:pt>
                <c:pt idx="563">
                  <c:v>92.705357155629699</c:v>
                </c:pt>
                <c:pt idx="564">
                  <c:v>92.760000014305206</c:v>
                </c:pt>
                <c:pt idx="565">
                  <c:v>92.810892871448104</c:v>
                </c:pt>
                <c:pt idx="566">
                  <c:v>92.862857156140507</c:v>
                </c:pt>
                <c:pt idx="567">
                  <c:v>92.921785727569102</c:v>
                </c:pt>
                <c:pt idx="568">
                  <c:v>92.9850000143052</c:v>
                </c:pt>
                <c:pt idx="569">
                  <c:v>93.048750014816093</c:v>
                </c:pt>
                <c:pt idx="570">
                  <c:v>93.110892871448101</c:v>
                </c:pt>
                <c:pt idx="571">
                  <c:v>93.165535727569093</c:v>
                </c:pt>
                <c:pt idx="572">
                  <c:v>93.165535727569093</c:v>
                </c:pt>
                <c:pt idx="573">
                  <c:v>93.165535727569093</c:v>
                </c:pt>
                <c:pt idx="574">
                  <c:v>93.165535727569093</c:v>
                </c:pt>
                <c:pt idx="575">
                  <c:v>93.165535727569093</c:v>
                </c:pt>
                <c:pt idx="576">
                  <c:v>93.165535727569093</c:v>
                </c:pt>
                <c:pt idx="577">
                  <c:v>93.218035728590905</c:v>
                </c:pt>
                <c:pt idx="578">
                  <c:v>93.278035730123605</c:v>
                </c:pt>
                <c:pt idx="579">
                  <c:v>93.342857158184103</c:v>
                </c:pt>
                <c:pt idx="580">
                  <c:v>93.4076785862447</c:v>
                </c:pt>
                <c:pt idx="581">
                  <c:v>93.469821442876594</c:v>
                </c:pt>
                <c:pt idx="582">
                  <c:v>93.534107157162296</c:v>
                </c:pt>
                <c:pt idx="583">
                  <c:v>93.608035729612695</c:v>
                </c:pt>
                <c:pt idx="584">
                  <c:v>93.690000016348804</c:v>
                </c:pt>
                <c:pt idx="585">
                  <c:v>93.770892875535196</c:v>
                </c:pt>
                <c:pt idx="586">
                  <c:v>93.849107163293098</c:v>
                </c:pt>
                <c:pt idx="587">
                  <c:v>93.929464306150294</c:v>
                </c:pt>
                <c:pt idx="588">
                  <c:v>94.012500020435994</c:v>
                </c:pt>
                <c:pt idx="589">
                  <c:v>94.012500020435994</c:v>
                </c:pt>
                <c:pt idx="590">
                  <c:v>94.012500020435994</c:v>
                </c:pt>
                <c:pt idx="591">
                  <c:v>94.012500020435994</c:v>
                </c:pt>
                <c:pt idx="592">
                  <c:v>94.012500020435994</c:v>
                </c:pt>
                <c:pt idx="593">
                  <c:v>94.012500020435994</c:v>
                </c:pt>
                <c:pt idx="594">
                  <c:v>94.012500020435994</c:v>
                </c:pt>
                <c:pt idx="595">
                  <c:v>94.012500020435994</c:v>
                </c:pt>
                <c:pt idx="596">
                  <c:v>94.012500020435994</c:v>
                </c:pt>
                <c:pt idx="597">
                  <c:v>94.012500020435994</c:v>
                </c:pt>
                <c:pt idx="598">
                  <c:v>94.012500020435994</c:v>
                </c:pt>
                <c:pt idx="599">
                  <c:v>94.012500020435994</c:v>
                </c:pt>
                <c:pt idx="600">
                  <c:v>94.012500020435994</c:v>
                </c:pt>
                <c:pt idx="601">
                  <c:v>94.012500020435994</c:v>
                </c:pt>
                <c:pt idx="602">
                  <c:v>94.012500020435994</c:v>
                </c:pt>
                <c:pt idx="603">
                  <c:v>94.012500020435994</c:v>
                </c:pt>
                <c:pt idx="604">
                  <c:v>94.012500020435994</c:v>
                </c:pt>
                <c:pt idx="605">
                  <c:v>94.012500020435994</c:v>
                </c:pt>
                <c:pt idx="606">
                  <c:v>94.012500020435994</c:v>
                </c:pt>
                <c:pt idx="607">
                  <c:v>94.012500020435994</c:v>
                </c:pt>
                <c:pt idx="608">
                  <c:v>94.012500020435994</c:v>
                </c:pt>
                <c:pt idx="609">
                  <c:v>94.012500020435994</c:v>
                </c:pt>
                <c:pt idx="610">
                  <c:v>94.012500020435994</c:v>
                </c:pt>
                <c:pt idx="611">
                  <c:v>94.012500020435994</c:v>
                </c:pt>
                <c:pt idx="612">
                  <c:v>94.012500020435994</c:v>
                </c:pt>
                <c:pt idx="613">
                  <c:v>94.012500020435994</c:v>
                </c:pt>
                <c:pt idx="614">
                  <c:v>94.012500020435994</c:v>
                </c:pt>
                <c:pt idx="615">
                  <c:v>94.012500020435994</c:v>
                </c:pt>
                <c:pt idx="616">
                  <c:v>94.012500020435994</c:v>
                </c:pt>
                <c:pt idx="617">
                  <c:v>94.012500020435994</c:v>
                </c:pt>
                <c:pt idx="618">
                  <c:v>94.012500020435994</c:v>
                </c:pt>
                <c:pt idx="619">
                  <c:v>94.012500020435994</c:v>
                </c:pt>
                <c:pt idx="620">
                  <c:v>94.012500020435994</c:v>
                </c:pt>
                <c:pt idx="621">
                  <c:v>94.012500020435994</c:v>
                </c:pt>
                <c:pt idx="622">
                  <c:v>94.012500020435994</c:v>
                </c:pt>
                <c:pt idx="623">
                  <c:v>94.012500020435994</c:v>
                </c:pt>
                <c:pt idx="624">
                  <c:v>94.012500020435994</c:v>
                </c:pt>
                <c:pt idx="625">
                  <c:v>94.012500020435994</c:v>
                </c:pt>
                <c:pt idx="626">
                  <c:v>94.012500020435994</c:v>
                </c:pt>
                <c:pt idx="627">
                  <c:v>94.012500020435994</c:v>
                </c:pt>
                <c:pt idx="628">
                  <c:v>94.012500020435994</c:v>
                </c:pt>
                <c:pt idx="629">
                  <c:v>94.012500020435994</c:v>
                </c:pt>
                <c:pt idx="630">
                  <c:v>94.012500020435994</c:v>
                </c:pt>
                <c:pt idx="631">
                  <c:v>94.012500020435994</c:v>
                </c:pt>
                <c:pt idx="632">
                  <c:v>94.012500020435994</c:v>
                </c:pt>
                <c:pt idx="633">
                  <c:v>94.012500020435994</c:v>
                </c:pt>
                <c:pt idx="634">
                  <c:v>94.012500020435994</c:v>
                </c:pt>
                <c:pt idx="635">
                  <c:v>94.063928591353601</c:v>
                </c:pt>
                <c:pt idx="636">
                  <c:v>94.119107163804003</c:v>
                </c:pt>
                <c:pt idx="637">
                  <c:v>94.179642879111498</c:v>
                </c:pt>
                <c:pt idx="638">
                  <c:v>94.246607164825804</c:v>
                </c:pt>
                <c:pt idx="639">
                  <c:v>94.311964306661196</c:v>
                </c:pt>
                <c:pt idx="640">
                  <c:v>94.368214306661201</c:v>
                </c:pt>
                <c:pt idx="641">
                  <c:v>94.368214306661201</c:v>
                </c:pt>
                <c:pt idx="642">
                  <c:v>94.368214306661201</c:v>
                </c:pt>
                <c:pt idx="643">
                  <c:v>94.368214306661201</c:v>
                </c:pt>
                <c:pt idx="644">
                  <c:v>94.368214306661201</c:v>
                </c:pt>
                <c:pt idx="645">
                  <c:v>94.368214306661201</c:v>
                </c:pt>
                <c:pt idx="646">
                  <c:v>94.368214306661201</c:v>
                </c:pt>
                <c:pt idx="647">
                  <c:v>94.368214306661201</c:v>
                </c:pt>
                <c:pt idx="648">
                  <c:v>94.368214306661201</c:v>
                </c:pt>
                <c:pt idx="649">
                  <c:v>94.368214306661201</c:v>
                </c:pt>
                <c:pt idx="650">
                  <c:v>94.368214306661201</c:v>
                </c:pt>
                <c:pt idx="651">
                  <c:v>94.368214306661201</c:v>
                </c:pt>
                <c:pt idx="652">
                  <c:v>94.368214306661201</c:v>
                </c:pt>
                <c:pt idx="653">
                  <c:v>94.368214306661201</c:v>
                </c:pt>
                <c:pt idx="654">
                  <c:v>94.368214306661201</c:v>
                </c:pt>
                <c:pt idx="655">
                  <c:v>94.368214306661201</c:v>
                </c:pt>
                <c:pt idx="656">
                  <c:v>94.368214306661201</c:v>
                </c:pt>
                <c:pt idx="657">
                  <c:v>94.368214306661201</c:v>
                </c:pt>
                <c:pt idx="658">
                  <c:v>94.368214306661201</c:v>
                </c:pt>
                <c:pt idx="659">
                  <c:v>94.368214306661201</c:v>
                </c:pt>
                <c:pt idx="660">
                  <c:v>94.368214306661201</c:v>
                </c:pt>
                <c:pt idx="661">
                  <c:v>94.368214306661201</c:v>
                </c:pt>
                <c:pt idx="662">
                  <c:v>94.368214306661201</c:v>
                </c:pt>
                <c:pt idx="663">
                  <c:v>94.368214306661201</c:v>
                </c:pt>
                <c:pt idx="664">
                  <c:v>94.368214306661201</c:v>
                </c:pt>
                <c:pt idx="665">
                  <c:v>94.368214306661201</c:v>
                </c:pt>
                <c:pt idx="666">
                  <c:v>94.368214306661201</c:v>
                </c:pt>
                <c:pt idx="667">
                  <c:v>94.368214306661201</c:v>
                </c:pt>
                <c:pt idx="668">
                  <c:v>94.368214306661201</c:v>
                </c:pt>
                <c:pt idx="669">
                  <c:v>94.368214306661201</c:v>
                </c:pt>
                <c:pt idx="670">
                  <c:v>94.368214306661201</c:v>
                </c:pt>
                <c:pt idx="671">
                  <c:v>94.368214306661201</c:v>
                </c:pt>
                <c:pt idx="672">
                  <c:v>94.368214306661201</c:v>
                </c:pt>
                <c:pt idx="673">
                  <c:v>94.368214306661201</c:v>
                </c:pt>
                <c:pt idx="674">
                  <c:v>94.368214306661201</c:v>
                </c:pt>
                <c:pt idx="675">
                  <c:v>94.368214306661201</c:v>
                </c:pt>
                <c:pt idx="676">
                  <c:v>94.368214306661201</c:v>
                </c:pt>
                <c:pt idx="677">
                  <c:v>94.368214306661201</c:v>
                </c:pt>
                <c:pt idx="678">
                  <c:v>94.368214306661201</c:v>
                </c:pt>
                <c:pt idx="679">
                  <c:v>94.368214306661201</c:v>
                </c:pt>
                <c:pt idx="680">
                  <c:v>94.368214306661201</c:v>
                </c:pt>
                <c:pt idx="681">
                  <c:v>94.368214306661201</c:v>
                </c:pt>
                <c:pt idx="682">
                  <c:v>94.368214306661201</c:v>
                </c:pt>
                <c:pt idx="683">
                  <c:v>94.368214306661201</c:v>
                </c:pt>
                <c:pt idx="684">
                  <c:v>94.368214306661201</c:v>
                </c:pt>
                <c:pt idx="685">
                  <c:v>94.368214306661201</c:v>
                </c:pt>
                <c:pt idx="686">
                  <c:v>94.368214306661201</c:v>
                </c:pt>
                <c:pt idx="687">
                  <c:v>94.368214306661201</c:v>
                </c:pt>
                <c:pt idx="688">
                  <c:v>94.368214306661201</c:v>
                </c:pt>
                <c:pt idx="689">
                  <c:v>94.368214306661201</c:v>
                </c:pt>
                <c:pt idx="690">
                  <c:v>94.368214306661201</c:v>
                </c:pt>
                <c:pt idx="691">
                  <c:v>94.368214306661201</c:v>
                </c:pt>
                <c:pt idx="692">
                  <c:v>94.368214306661201</c:v>
                </c:pt>
                <c:pt idx="693">
                  <c:v>94.368214306661201</c:v>
                </c:pt>
                <c:pt idx="694">
                  <c:v>94.368214306661201</c:v>
                </c:pt>
                <c:pt idx="695">
                  <c:v>94.368214306661201</c:v>
                </c:pt>
                <c:pt idx="696">
                  <c:v>94.368214306661201</c:v>
                </c:pt>
                <c:pt idx="697">
                  <c:v>94.368214306661201</c:v>
                </c:pt>
                <c:pt idx="698">
                  <c:v>94.368214306661201</c:v>
                </c:pt>
                <c:pt idx="699">
                  <c:v>94.368214306661201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79-473F-A2EF-CE2B325C16A9}"/>
            </c:ext>
          </c:extLst>
        </c:ser>
        <c:ser>
          <c:idx val="3"/>
          <c:order val="3"/>
          <c:tx>
            <c:v>t=0.1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Sheet1!$P$1:$P$700</c:f>
              <c:numCache>
                <c:formatCode>General</c:formatCode>
                <c:ptCount val="700"/>
                <c:pt idx="0">
                  <c:v>0.61285714336803998</c:v>
                </c:pt>
                <c:pt idx="1">
                  <c:v>0.61285714336803998</c:v>
                </c:pt>
                <c:pt idx="2">
                  <c:v>0.61285714336803998</c:v>
                </c:pt>
                <c:pt idx="3">
                  <c:v>0.61285714336803998</c:v>
                </c:pt>
                <c:pt idx="4">
                  <c:v>0.61285714336803998</c:v>
                </c:pt>
                <c:pt idx="5">
                  <c:v>0.61285714336803998</c:v>
                </c:pt>
                <c:pt idx="6">
                  <c:v>0.61285714336803998</c:v>
                </c:pt>
                <c:pt idx="7">
                  <c:v>0.61285714336803998</c:v>
                </c:pt>
                <c:pt idx="8">
                  <c:v>0.72535714081355496</c:v>
                </c:pt>
                <c:pt idx="9">
                  <c:v>0.86785713774817297</c:v>
                </c:pt>
                <c:pt idx="10">
                  <c:v>1.0087499959128201</c:v>
                </c:pt>
                <c:pt idx="11">
                  <c:v>1.1469642826488999</c:v>
                </c:pt>
                <c:pt idx="12">
                  <c:v>1.28089285407748</c:v>
                </c:pt>
                <c:pt idx="13">
                  <c:v>1.4105357101985401</c:v>
                </c:pt>
                <c:pt idx="14">
                  <c:v>1.5358928510120899</c:v>
                </c:pt>
                <c:pt idx="15">
                  <c:v>1.66660713468279</c:v>
                </c:pt>
                <c:pt idx="16">
                  <c:v>1.8123214193752799</c:v>
                </c:pt>
                <c:pt idx="17">
                  <c:v>1.96928570611136</c:v>
                </c:pt>
                <c:pt idx="18">
                  <c:v>2.1374999897820599</c:v>
                </c:pt>
                <c:pt idx="19">
                  <c:v>2.3292856999806002</c:v>
                </c:pt>
                <c:pt idx="20">
                  <c:v>2.54785712446485</c:v>
                </c:pt>
                <c:pt idx="21">
                  <c:v>2.77714283466339</c:v>
                </c:pt>
                <c:pt idx="22">
                  <c:v>2.9978571142469099</c:v>
                </c:pt>
                <c:pt idx="23">
                  <c:v>3.20249996525901</c:v>
                </c:pt>
                <c:pt idx="24">
                  <c:v>3.3991071019853898</c:v>
                </c:pt>
                <c:pt idx="25">
                  <c:v>3.6032142366681801</c:v>
                </c:pt>
                <c:pt idx="26">
                  <c:v>3.8298213754381401</c:v>
                </c:pt>
                <c:pt idx="27">
                  <c:v>4.0864285162516998</c:v>
                </c:pt>
                <c:pt idx="28">
                  <c:v>4.3730356591088402</c:v>
                </c:pt>
                <c:pt idx="29">
                  <c:v>4.6891070876802701</c:v>
                </c:pt>
                <c:pt idx="30">
                  <c:v>5.0341070856366796</c:v>
                </c:pt>
                <c:pt idx="31">
                  <c:v>5.3989285060337604</c:v>
                </c:pt>
                <c:pt idx="32">
                  <c:v>5.7674999305180101</c:v>
                </c:pt>
                <c:pt idx="33">
                  <c:v>6.1232142244066496</c:v>
                </c:pt>
                <c:pt idx="34">
                  <c:v>6.4526785101209398</c:v>
                </c:pt>
                <c:pt idx="35">
                  <c:v>6.7666070733751598</c:v>
                </c:pt>
                <c:pt idx="36">
                  <c:v>7.06339278561728</c:v>
                </c:pt>
                <c:pt idx="37">
                  <c:v>7.3258927856172802</c:v>
                </c:pt>
                <c:pt idx="38">
                  <c:v>7.5589284999029998</c:v>
                </c:pt>
                <c:pt idx="39">
                  <c:v>7.7737499305180098</c:v>
                </c:pt>
                <c:pt idx="40">
                  <c:v>7.9853570733751598</c:v>
                </c:pt>
                <c:pt idx="41">
                  <c:v>8.2071427856172807</c:v>
                </c:pt>
                <c:pt idx="42">
                  <c:v>8.4417856386729699</c:v>
                </c:pt>
                <c:pt idx="43">
                  <c:v>8.6823213509150907</c:v>
                </c:pt>
                <c:pt idx="44">
                  <c:v>8.9223213468279194</c:v>
                </c:pt>
                <c:pt idx="45">
                  <c:v>9.1607142039707803</c:v>
                </c:pt>
                <c:pt idx="46">
                  <c:v>9.3980356386729706</c:v>
                </c:pt>
                <c:pt idx="47">
                  <c:v>9.6348213570458601</c:v>
                </c:pt>
                <c:pt idx="48">
                  <c:v>9.8732142141887103</c:v>
                </c:pt>
                <c:pt idx="49">
                  <c:v>10.1116070713316</c:v>
                </c:pt>
                <c:pt idx="50">
                  <c:v>10.3430356468473</c:v>
                </c:pt>
                <c:pt idx="51">
                  <c:v>10.5642856529781</c:v>
                </c:pt>
                <c:pt idx="52">
                  <c:v>10.773749940736</c:v>
                </c:pt>
                <c:pt idx="53">
                  <c:v>10.9762499366488</c:v>
                </c:pt>
                <c:pt idx="54">
                  <c:v>11.188392795835201</c:v>
                </c:pt>
                <c:pt idx="55">
                  <c:v>11.419821371351</c:v>
                </c:pt>
                <c:pt idx="56">
                  <c:v>11.662499938692401</c:v>
                </c:pt>
                <c:pt idx="57">
                  <c:v>11.898214224406599</c:v>
                </c:pt>
                <c:pt idx="58">
                  <c:v>12.1092856611524</c:v>
                </c:pt>
                <c:pt idx="59">
                  <c:v>12.2849999529975</c:v>
                </c:pt>
                <c:pt idx="60">
                  <c:v>12.4301785264696</c:v>
                </c:pt>
                <c:pt idx="61">
                  <c:v>12.560357098920001</c:v>
                </c:pt>
                <c:pt idx="62">
                  <c:v>12.688392816271101</c:v>
                </c:pt>
                <c:pt idx="63">
                  <c:v>12.82124996015</c:v>
                </c:pt>
                <c:pt idx="64">
                  <c:v>12.956249959128201</c:v>
                </c:pt>
                <c:pt idx="65">
                  <c:v>13.0832142438207</c:v>
                </c:pt>
                <c:pt idx="66">
                  <c:v>13.1924999560629</c:v>
                </c:pt>
                <c:pt idx="67">
                  <c:v>13.1924999560629</c:v>
                </c:pt>
                <c:pt idx="68">
                  <c:v>13.1924999560629</c:v>
                </c:pt>
                <c:pt idx="69">
                  <c:v>13.1924999560629</c:v>
                </c:pt>
                <c:pt idx="70">
                  <c:v>13.1924999560629</c:v>
                </c:pt>
                <c:pt idx="71">
                  <c:v>13.1924999560629</c:v>
                </c:pt>
                <c:pt idx="72">
                  <c:v>13.1924999560629</c:v>
                </c:pt>
                <c:pt idx="73">
                  <c:v>13.1924999560629</c:v>
                </c:pt>
                <c:pt idx="74">
                  <c:v>13.1924999560629</c:v>
                </c:pt>
                <c:pt idx="75">
                  <c:v>13.1924999560629</c:v>
                </c:pt>
                <c:pt idx="76">
                  <c:v>13.1924999560629</c:v>
                </c:pt>
                <c:pt idx="77">
                  <c:v>13.1924999560629</c:v>
                </c:pt>
                <c:pt idx="78">
                  <c:v>13.1924999560629</c:v>
                </c:pt>
                <c:pt idx="79">
                  <c:v>13.1924999560629</c:v>
                </c:pt>
                <c:pt idx="80">
                  <c:v>13.1924999560629</c:v>
                </c:pt>
                <c:pt idx="81">
                  <c:v>13.1924999560629</c:v>
                </c:pt>
                <c:pt idx="82">
                  <c:v>13.1924999560629</c:v>
                </c:pt>
                <c:pt idx="83">
                  <c:v>13.1924999560629</c:v>
                </c:pt>
                <c:pt idx="84">
                  <c:v>13.1924999560629</c:v>
                </c:pt>
                <c:pt idx="85">
                  <c:v>13.1924999560629</c:v>
                </c:pt>
                <c:pt idx="86">
                  <c:v>13.1924999560629</c:v>
                </c:pt>
                <c:pt idx="87">
                  <c:v>13.1924999560629</c:v>
                </c:pt>
                <c:pt idx="88">
                  <c:v>13.1924999560629</c:v>
                </c:pt>
                <c:pt idx="89">
                  <c:v>13.1924999560629</c:v>
                </c:pt>
                <c:pt idx="90">
                  <c:v>13.1924999560629</c:v>
                </c:pt>
                <c:pt idx="91">
                  <c:v>13.1924999560629</c:v>
                </c:pt>
                <c:pt idx="92">
                  <c:v>13.1924999560629</c:v>
                </c:pt>
                <c:pt idx="93">
                  <c:v>13.1924999560629</c:v>
                </c:pt>
                <c:pt idx="94">
                  <c:v>13.2974999581064</c:v>
                </c:pt>
                <c:pt idx="95">
                  <c:v>13.420178532600399</c:v>
                </c:pt>
                <c:pt idx="96">
                  <c:v>13.559464246886099</c:v>
                </c:pt>
                <c:pt idx="97">
                  <c:v>13.7116071019854</c:v>
                </c:pt>
                <c:pt idx="98">
                  <c:v>13.871249960149999</c:v>
                </c:pt>
                <c:pt idx="99">
                  <c:v>14.029821390764999</c:v>
                </c:pt>
                <c:pt idx="100">
                  <c:v>14.179821390764999</c:v>
                </c:pt>
                <c:pt idx="101">
                  <c:v>14.32124996015</c:v>
                </c:pt>
                <c:pt idx="102">
                  <c:v>14.4578571030072</c:v>
                </c:pt>
                <c:pt idx="103">
                  <c:v>14.5869642479079</c:v>
                </c:pt>
                <c:pt idx="104">
                  <c:v>14.7053571070944</c:v>
                </c:pt>
                <c:pt idx="105">
                  <c:v>14.818928539752999</c:v>
                </c:pt>
                <c:pt idx="106">
                  <c:v>14.9367856826101</c:v>
                </c:pt>
                <c:pt idx="107">
                  <c:v>15.060535679544699</c:v>
                </c:pt>
                <c:pt idx="108">
                  <c:v>15.1842856764793</c:v>
                </c:pt>
                <c:pt idx="109">
                  <c:v>15.3042856744357</c:v>
                </c:pt>
                <c:pt idx="110">
                  <c:v>15.4232142448425</c:v>
                </c:pt>
                <c:pt idx="111">
                  <c:v>15.5474999581064</c:v>
                </c:pt>
                <c:pt idx="112">
                  <c:v>15.6798213856561</c:v>
                </c:pt>
                <c:pt idx="113">
                  <c:v>15.818035672392201</c:v>
                </c:pt>
                <c:pt idx="114">
                  <c:v>15.961071390764999</c:v>
                </c:pt>
                <c:pt idx="115">
                  <c:v>16.1067856805665</c:v>
                </c:pt>
                <c:pt idx="116">
                  <c:v>16.2551785417965</c:v>
                </c:pt>
                <c:pt idx="117">
                  <c:v>16.405714258125801</c:v>
                </c:pt>
                <c:pt idx="118">
                  <c:v>16.555178541796501</c:v>
                </c:pt>
                <c:pt idx="119">
                  <c:v>16.7057142530169</c:v>
                </c:pt>
                <c:pt idx="120">
                  <c:v>16.8605356795447</c:v>
                </c:pt>
                <c:pt idx="121">
                  <c:v>17.021249965258999</c:v>
                </c:pt>
                <c:pt idx="122">
                  <c:v>17.187321393830398</c:v>
                </c:pt>
                <c:pt idx="123">
                  <c:v>17.369999962193599</c:v>
                </c:pt>
                <c:pt idx="124">
                  <c:v>17.567142815249301</c:v>
                </c:pt>
                <c:pt idx="125">
                  <c:v>17.766428523404301</c:v>
                </c:pt>
                <c:pt idx="126">
                  <c:v>17.9683928029878</c:v>
                </c:pt>
                <c:pt idx="127">
                  <c:v>18.1724999478885</c:v>
                </c:pt>
                <c:pt idx="128">
                  <c:v>18.3739285213607</c:v>
                </c:pt>
                <c:pt idx="129">
                  <c:v>18.5667856642178</c:v>
                </c:pt>
                <c:pt idx="130">
                  <c:v>18.753749947888501</c:v>
                </c:pt>
                <c:pt idx="131">
                  <c:v>18.933214233602801</c:v>
                </c:pt>
                <c:pt idx="132">
                  <c:v>19.105178521360699</c:v>
                </c:pt>
                <c:pt idx="133">
                  <c:v>19.2760713764599</c:v>
                </c:pt>
                <c:pt idx="134">
                  <c:v>19.4496428029878</c:v>
                </c:pt>
                <c:pt idx="135">
                  <c:v>19.6285713723728</c:v>
                </c:pt>
                <c:pt idx="136">
                  <c:v>19.8107142295156</c:v>
                </c:pt>
                <c:pt idx="137">
                  <c:v>19.986428516251699</c:v>
                </c:pt>
                <c:pt idx="138">
                  <c:v>20.150892800944199</c:v>
                </c:pt>
                <c:pt idx="139">
                  <c:v>20.305714227471999</c:v>
                </c:pt>
                <c:pt idx="140">
                  <c:v>20.4530356560435</c:v>
                </c:pt>
                <c:pt idx="141">
                  <c:v>20.597678513186299</c:v>
                </c:pt>
                <c:pt idx="142">
                  <c:v>20.742321370329201</c:v>
                </c:pt>
                <c:pt idx="143">
                  <c:v>20.8853570835931</c:v>
                </c:pt>
                <c:pt idx="144">
                  <c:v>21.025178509099099</c:v>
                </c:pt>
                <c:pt idx="145">
                  <c:v>21.162321363176599</c:v>
                </c:pt>
                <c:pt idx="146">
                  <c:v>21.2989285060338</c:v>
                </c:pt>
                <c:pt idx="147">
                  <c:v>21.436071365220201</c:v>
                </c:pt>
                <c:pt idx="148">
                  <c:v>21.573214224406598</c:v>
                </c:pt>
                <c:pt idx="149">
                  <c:v>21.711964227471999</c:v>
                </c:pt>
                <c:pt idx="150">
                  <c:v>21.859821372372799</c:v>
                </c:pt>
                <c:pt idx="151">
                  <c:v>22.015178515229898</c:v>
                </c:pt>
                <c:pt idx="152">
                  <c:v>22.167857086658501</c:v>
                </c:pt>
                <c:pt idx="153">
                  <c:v>22.3189285142081</c:v>
                </c:pt>
                <c:pt idx="154">
                  <c:v>22.472142796857</c:v>
                </c:pt>
                <c:pt idx="155">
                  <c:v>22.624285651956299</c:v>
                </c:pt>
                <c:pt idx="156">
                  <c:v>22.773749935626999</c:v>
                </c:pt>
                <c:pt idx="157">
                  <c:v>22.922142791748001</c:v>
                </c:pt>
                <c:pt idx="158">
                  <c:v>23.0705356478691</c:v>
                </c:pt>
                <c:pt idx="159">
                  <c:v>23.220535647869099</c:v>
                </c:pt>
                <c:pt idx="160">
                  <c:v>23.3780356509345</c:v>
                </c:pt>
                <c:pt idx="161">
                  <c:v>23.5478570784841</c:v>
                </c:pt>
                <c:pt idx="162">
                  <c:v>23.719821361133</c:v>
                </c:pt>
                <c:pt idx="163">
                  <c:v>23.891249927452598</c:v>
                </c:pt>
                <c:pt idx="164">
                  <c:v>24.070178496837599</c:v>
                </c:pt>
                <c:pt idx="165">
                  <c:v>24.257678496837599</c:v>
                </c:pt>
                <c:pt idx="166">
                  <c:v>24.450535639694699</c:v>
                </c:pt>
                <c:pt idx="167">
                  <c:v>24.6449999315398</c:v>
                </c:pt>
                <c:pt idx="168">
                  <c:v>24.839464223384802</c:v>
                </c:pt>
                <c:pt idx="169">
                  <c:v>25.0360713703292</c:v>
                </c:pt>
                <c:pt idx="170">
                  <c:v>25.238035660130599</c:v>
                </c:pt>
                <c:pt idx="171">
                  <c:v>25.445357092789202</c:v>
                </c:pt>
                <c:pt idx="172">
                  <c:v>25.656964235646399</c:v>
                </c:pt>
                <c:pt idx="173">
                  <c:v>25.870178517273501</c:v>
                </c:pt>
                <c:pt idx="174">
                  <c:v>26.082857082571302</c:v>
                </c:pt>
                <c:pt idx="175">
                  <c:v>26.297678502968399</c:v>
                </c:pt>
                <c:pt idx="176">
                  <c:v>26.515714211123299</c:v>
                </c:pt>
                <c:pt idx="177">
                  <c:v>26.732142780508301</c:v>
                </c:pt>
                <c:pt idx="178">
                  <c:v>26.940535635607599</c:v>
                </c:pt>
                <c:pt idx="179">
                  <c:v>27.135535633564</c:v>
                </c:pt>
                <c:pt idx="180">
                  <c:v>27.316607058048199</c:v>
                </c:pt>
                <c:pt idx="181">
                  <c:v>27.4864284804889</c:v>
                </c:pt>
                <c:pt idx="182">
                  <c:v>27.6524999090603</c:v>
                </c:pt>
                <c:pt idx="183">
                  <c:v>27.829821339675298</c:v>
                </c:pt>
                <c:pt idx="184">
                  <c:v>28.006071337631798</c:v>
                </c:pt>
                <c:pt idx="185">
                  <c:v>28.158749909060301</c:v>
                </c:pt>
                <c:pt idx="186">
                  <c:v>28.298035623345999</c:v>
                </c:pt>
                <c:pt idx="187">
                  <c:v>28.436785621302501</c:v>
                </c:pt>
                <c:pt idx="188">
                  <c:v>28.5733927641596</c:v>
                </c:pt>
                <c:pt idx="189">
                  <c:v>28.703035620280701</c:v>
                </c:pt>
                <c:pt idx="190">
                  <c:v>28.8283927610942</c:v>
                </c:pt>
                <c:pt idx="191">
                  <c:v>28.947857047830301</c:v>
                </c:pt>
                <c:pt idx="192">
                  <c:v>29.0587499090603</c:v>
                </c:pt>
                <c:pt idx="193">
                  <c:v>29.164285627433198</c:v>
                </c:pt>
                <c:pt idx="194">
                  <c:v>29.164285627433198</c:v>
                </c:pt>
                <c:pt idx="195">
                  <c:v>29.164285627433198</c:v>
                </c:pt>
                <c:pt idx="196">
                  <c:v>29.164285627433198</c:v>
                </c:pt>
                <c:pt idx="197">
                  <c:v>29.164285627433198</c:v>
                </c:pt>
                <c:pt idx="198">
                  <c:v>29.164285627433198</c:v>
                </c:pt>
                <c:pt idx="199">
                  <c:v>29.265535630498601</c:v>
                </c:pt>
                <c:pt idx="200">
                  <c:v>29.3694642049926</c:v>
                </c:pt>
                <c:pt idx="201">
                  <c:v>29.4835713488715</c:v>
                </c:pt>
                <c:pt idx="202">
                  <c:v>29.608928489684999</c:v>
                </c:pt>
                <c:pt idx="203">
                  <c:v>29.7348213468279</c:v>
                </c:pt>
                <c:pt idx="204">
                  <c:v>29.8569642049926</c:v>
                </c:pt>
                <c:pt idx="205">
                  <c:v>29.978035630498599</c:v>
                </c:pt>
                <c:pt idx="206">
                  <c:v>30.100714199883601</c:v>
                </c:pt>
                <c:pt idx="207">
                  <c:v>30.224999913147499</c:v>
                </c:pt>
                <c:pt idx="208">
                  <c:v>30.3508927702904</c:v>
                </c:pt>
                <c:pt idx="209">
                  <c:v>30.479464198861798</c:v>
                </c:pt>
                <c:pt idx="210">
                  <c:v>30.6117856264114</c:v>
                </c:pt>
                <c:pt idx="211">
                  <c:v>30.748928485597901</c:v>
                </c:pt>
                <c:pt idx="212">
                  <c:v>30.897857058048199</c:v>
                </c:pt>
                <c:pt idx="213">
                  <c:v>31.060714198861799</c:v>
                </c:pt>
                <c:pt idx="214">
                  <c:v>31.213928481510699</c:v>
                </c:pt>
                <c:pt idx="215">
                  <c:v>31.3478570529393</c:v>
                </c:pt>
                <c:pt idx="216">
                  <c:v>31.481249913147501</c:v>
                </c:pt>
                <c:pt idx="217">
                  <c:v>31.6216070549828</c:v>
                </c:pt>
                <c:pt idx="218">
                  <c:v>31.763571340697101</c:v>
                </c:pt>
                <c:pt idx="219">
                  <c:v>31.9055356264114</c:v>
                </c:pt>
                <c:pt idx="220">
                  <c:v>32.050714194774599</c:v>
                </c:pt>
                <c:pt idx="221">
                  <c:v>32.201785622324202</c:v>
                </c:pt>
                <c:pt idx="222">
                  <c:v>32.357678481510703</c:v>
                </c:pt>
                <c:pt idx="223">
                  <c:v>32.508214197839997</c:v>
                </c:pt>
                <c:pt idx="224">
                  <c:v>32.652857054982803</c:v>
                </c:pt>
                <c:pt idx="225">
                  <c:v>32.798571339675298</c:v>
                </c:pt>
                <c:pt idx="226">
                  <c:v>32.942678480488901</c:v>
                </c:pt>
                <c:pt idx="227">
                  <c:v>33.080892767225002</c:v>
                </c:pt>
                <c:pt idx="228">
                  <c:v>33.2110713396753</c:v>
                </c:pt>
                <c:pt idx="229">
                  <c:v>33.3278570549828</c:v>
                </c:pt>
                <c:pt idx="230">
                  <c:v>33.430178485597899</c:v>
                </c:pt>
                <c:pt idx="231">
                  <c:v>33.430178485597899</c:v>
                </c:pt>
                <c:pt idx="232">
                  <c:v>33.430178485597899</c:v>
                </c:pt>
                <c:pt idx="233">
                  <c:v>33.430178485597899</c:v>
                </c:pt>
                <c:pt idx="234">
                  <c:v>33.430178485597899</c:v>
                </c:pt>
                <c:pt idx="235">
                  <c:v>33.430178485597899</c:v>
                </c:pt>
                <c:pt idx="236">
                  <c:v>33.430178485597899</c:v>
                </c:pt>
                <c:pt idx="237">
                  <c:v>33.430178485597899</c:v>
                </c:pt>
                <c:pt idx="238">
                  <c:v>33.430178485597899</c:v>
                </c:pt>
                <c:pt idx="239">
                  <c:v>33.5592856304986</c:v>
                </c:pt>
                <c:pt idx="240">
                  <c:v>33.720535632542202</c:v>
                </c:pt>
                <c:pt idx="241">
                  <c:v>33.867321349893302</c:v>
                </c:pt>
                <c:pt idx="242">
                  <c:v>34.003392781530103</c:v>
                </c:pt>
                <c:pt idx="243">
                  <c:v>34.141071357045803</c:v>
                </c:pt>
                <c:pt idx="244">
                  <c:v>34.2819642152105</c:v>
                </c:pt>
                <c:pt idx="245">
                  <c:v>34.4217856407165</c:v>
                </c:pt>
                <c:pt idx="246">
                  <c:v>34.558392783573701</c:v>
                </c:pt>
                <c:pt idx="247">
                  <c:v>34.690178499902999</c:v>
                </c:pt>
                <c:pt idx="248">
                  <c:v>34.817142784595497</c:v>
                </c:pt>
                <c:pt idx="249">
                  <c:v>34.941964214188701</c:v>
                </c:pt>
                <c:pt idx="250">
                  <c:v>35.0689285039902</c:v>
                </c:pt>
                <c:pt idx="251">
                  <c:v>35.205535646847302</c:v>
                </c:pt>
                <c:pt idx="252">
                  <c:v>35.353392786639098</c:v>
                </c:pt>
                <c:pt idx="253">
                  <c:v>35.507142785617297</c:v>
                </c:pt>
                <c:pt idx="254">
                  <c:v>35.669464215210503</c:v>
                </c:pt>
                <c:pt idx="255">
                  <c:v>35.845178501946599</c:v>
                </c:pt>
                <c:pt idx="256">
                  <c:v>36.032142785617303</c:v>
                </c:pt>
                <c:pt idx="257">
                  <c:v>36.230357071331497</c:v>
                </c:pt>
                <c:pt idx="258">
                  <c:v>36.440357075418703</c:v>
                </c:pt>
                <c:pt idx="259">
                  <c:v>36.6551785060337</c:v>
                </c:pt>
                <c:pt idx="260">
                  <c:v>36.867857081549502</c:v>
                </c:pt>
                <c:pt idx="261">
                  <c:v>37.0735713754381</c:v>
                </c:pt>
                <c:pt idx="262">
                  <c:v>37.270178522382402</c:v>
                </c:pt>
                <c:pt idx="263">
                  <c:v>37.463035665239602</c:v>
                </c:pt>
                <c:pt idx="264">
                  <c:v>37.6569642407553</c:v>
                </c:pt>
                <c:pt idx="265">
                  <c:v>37.853035671370399</c:v>
                </c:pt>
                <c:pt idx="266">
                  <c:v>38.052857095854598</c:v>
                </c:pt>
                <c:pt idx="267">
                  <c:v>38.258035663195997</c:v>
                </c:pt>
                <c:pt idx="268">
                  <c:v>38.464285663196002</c:v>
                </c:pt>
                <c:pt idx="269">
                  <c:v>38.664107097898203</c:v>
                </c:pt>
                <c:pt idx="270">
                  <c:v>38.8558928183147</c:v>
                </c:pt>
                <c:pt idx="271">
                  <c:v>39.042321395873998</c:v>
                </c:pt>
                <c:pt idx="272">
                  <c:v>39.2249999693462</c:v>
                </c:pt>
                <c:pt idx="273">
                  <c:v>39.404999971389699</c:v>
                </c:pt>
                <c:pt idx="274">
                  <c:v>39.585535689762601</c:v>
                </c:pt>
                <c:pt idx="275">
                  <c:v>39.768749979564099</c:v>
                </c:pt>
                <c:pt idx="276">
                  <c:v>39.953035702024202</c:v>
                </c:pt>
                <c:pt idx="277">
                  <c:v>40.136785708154903</c:v>
                </c:pt>
                <c:pt idx="278">
                  <c:v>40.3178571428571</c:v>
                </c:pt>
                <c:pt idx="279">
                  <c:v>40.498392861230002</c:v>
                </c:pt>
                <c:pt idx="280">
                  <c:v>40.684285722459997</c:v>
                </c:pt>
                <c:pt idx="281">
                  <c:v>40.888928583690102</c:v>
                </c:pt>
                <c:pt idx="282">
                  <c:v>41.1112500122615</c:v>
                </c:pt>
                <c:pt idx="283">
                  <c:v>41.325535726547201</c:v>
                </c:pt>
                <c:pt idx="284">
                  <c:v>41.532321442876501</c:v>
                </c:pt>
                <c:pt idx="285">
                  <c:v>41.746607157162202</c:v>
                </c:pt>
                <c:pt idx="286">
                  <c:v>41.967857153075101</c:v>
                </c:pt>
                <c:pt idx="287">
                  <c:v>42.191785720416398</c:v>
                </c:pt>
                <c:pt idx="288">
                  <c:v>42.410892861230003</c:v>
                </c:pt>
                <c:pt idx="289">
                  <c:v>42.620892865317202</c:v>
                </c:pt>
                <c:pt idx="290">
                  <c:v>42.8266071592058</c:v>
                </c:pt>
                <c:pt idx="291">
                  <c:v>43.034464308193698</c:v>
                </c:pt>
                <c:pt idx="292">
                  <c:v>43.257321453094498</c:v>
                </c:pt>
                <c:pt idx="293">
                  <c:v>43.498928597995203</c:v>
                </c:pt>
                <c:pt idx="294">
                  <c:v>43.726607169423801</c:v>
                </c:pt>
                <c:pt idx="295">
                  <c:v>43.926428593908</c:v>
                </c:pt>
                <c:pt idx="296">
                  <c:v>44.1192857367652</c:v>
                </c:pt>
                <c:pt idx="297">
                  <c:v>44.315357167380199</c:v>
                </c:pt>
                <c:pt idx="298">
                  <c:v>44.5189285959516</c:v>
                </c:pt>
                <c:pt idx="299">
                  <c:v>44.724107163292999</c:v>
                </c:pt>
                <c:pt idx="300">
                  <c:v>44.921785732678003</c:v>
                </c:pt>
                <c:pt idx="301">
                  <c:v>45.117857163293003</c:v>
                </c:pt>
                <c:pt idx="302">
                  <c:v>45.312857161249397</c:v>
                </c:pt>
                <c:pt idx="303">
                  <c:v>45.497678589820801</c:v>
                </c:pt>
                <c:pt idx="304">
                  <c:v>45.673392881665897</c:v>
                </c:pt>
                <c:pt idx="305">
                  <c:v>45.842678597995203</c:v>
                </c:pt>
                <c:pt idx="306">
                  <c:v>46.001785739830503</c:v>
                </c:pt>
                <c:pt idx="307">
                  <c:v>46.150178595951601</c:v>
                </c:pt>
                <c:pt idx="308">
                  <c:v>46.2894643102373</c:v>
                </c:pt>
                <c:pt idx="309">
                  <c:v>46.424464314324503</c:v>
                </c:pt>
                <c:pt idx="310">
                  <c:v>46.562142889840203</c:v>
                </c:pt>
                <c:pt idx="311">
                  <c:v>46.707321463312397</c:v>
                </c:pt>
                <c:pt idx="312">
                  <c:v>46.872321459225198</c:v>
                </c:pt>
                <c:pt idx="313">
                  <c:v>47.064107169423799</c:v>
                </c:pt>
                <c:pt idx="314">
                  <c:v>47.270892885753099</c:v>
                </c:pt>
                <c:pt idx="315">
                  <c:v>47.471250026566601</c:v>
                </c:pt>
                <c:pt idx="316">
                  <c:v>47.670535734721597</c:v>
                </c:pt>
                <c:pt idx="317">
                  <c:v>47.886428587777303</c:v>
                </c:pt>
                <c:pt idx="318">
                  <c:v>48.115178581646497</c:v>
                </c:pt>
                <c:pt idx="319">
                  <c:v>48.354642861229998</c:v>
                </c:pt>
                <c:pt idx="320">
                  <c:v>48.596250006130802</c:v>
                </c:pt>
                <c:pt idx="321">
                  <c:v>48.825000010217899</c:v>
                </c:pt>
                <c:pt idx="322">
                  <c:v>49.043035728590802</c:v>
                </c:pt>
                <c:pt idx="323">
                  <c:v>49.254107165336599</c:v>
                </c:pt>
                <c:pt idx="324">
                  <c:v>49.455535738808798</c:v>
                </c:pt>
                <c:pt idx="325">
                  <c:v>49.649464304106601</c:v>
                </c:pt>
                <c:pt idx="326">
                  <c:v>49.836428587777299</c:v>
                </c:pt>
                <c:pt idx="327">
                  <c:v>50.0223214490073</c:v>
                </c:pt>
                <c:pt idx="328">
                  <c:v>50.214107169423798</c:v>
                </c:pt>
                <c:pt idx="329">
                  <c:v>50.4107143163681</c:v>
                </c:pt>
                <c:pt idx="330">
                  <c:v>50.612678606169503</c:v>
                </c:pt>
                <c:pt idx="331">
                  <c:v>50.823214326585997</c:v>
                </c:pt>
                <c:pt idx="332">
                  <c:v>51.040714328629598</c:v>
                </c:pt>
                <c:pt idx="333">
                  <c:v>51.263035757201003</c:v>
                </c:pt>
                <c:pt idx="334">
                  <c:v>51.490178612300298</c:v>
                </c:pt>
                <c:pt idx="335">
                  <c:v>51.721607177598102</c:v>
                </c:pt>
                <c:pt idx="336">
                  <c:v>51.958928602082402</c:v>
                </c:pt>
                <c:pt idx="337">
                  <c:v>52.201607169423802</c:v>
                </c:pt>
                <c:pt idx="338">
                  <c:v>52.445892875535101</c:v>
                </c:pt>
                <c:pt idx="339">
                  <c:v>52.6896428755351</c:v>
                </c:pt>
                <c:pt idx="340">
                  <c:v>52.933928591864401</c:v>
                </c:pt>
                <c:pt idx="341">
                  <c:v>53.187857161249397</c:v>
                </c:pt>
                <c:pt idx="342">
                  <c:v>53.4503571612494</c:v>
                </c:pt>
                <c:pt idx="343">
                  <c:v>53.7230357306344</c:v>
                </c:pt>
                <c:pt idx="344">
                  <c:v>54.001071442876501</c:v>
                </c:pt>
                <c:pt idx="345">
                  <c:v>54.265714297975798</c:v>
                </c:pt>
                <c:pt idx="346">
                  <c:v>54.516428579602902</c:v>
                </c:pt>
                <c:pt idx="347">
                  <c:v>54.7580357245036</c:v>
                </c:pt>
                <c:pt idx="348">
                  <c:v>54.991071438789298</c:v>
                </c:pt>
                <c:pt idx="349">
                  <c:v>55.211250002043599</c:v>
                </c:pt>
                <c:pt idx="350">
                  <c:v>55.414285714285697</c:v>
                </c:pt>
                <c:pt idx="351">
                  <c:v>55.601249997956401</c:v>
                </c:pt>
                <c:pt idx="352">
                  <c:v>55.774821424484202</c:v>
                </c:pt>
                <c:pt idx="353">
                  <c:v>55.937678570406803</c:v>
                </c:pt>
                <c:pt idx="354">
                  <c:v>56.096250001021801</c:v>
                </c:pt>
                <c:pt idx="355">
                  <c:v>56.261250002043603</c:v>
                </c:pt>
                <c:pt idx="356">
                  <c:v>56.432678573472103</c:v>
                </c:pt>
                <c:pt idx="357">
                  <c:v>56.604642861229998</c:v>
                </c:pt>
                <c:pt idx="358">
                  <c:v>56.7766071489879</c:v>
                </c:pt>
                <c:pt idx="359">
                  <c:v>56.948571436745802</c:v>
                </c:pt>
                <c:pt idx="360">
                  <c:v>57.122142863273602</c:v>
                </c:pt>
                <c:pt idx="361">
                  <c:v>57.298392861229999</c:v>
                </c:pt>
                <c:pt idx="362">
                  <c:v>57.477857146944302</c:v>
                </c:pt>
                <c:pt idx="363">
                  <c:v>57.662142859186403</c:v>
                </c:pt>
                <c:pt idx="364">
                  <c:v>57.858214289801502</c:v>
                </c:pt>
                <c:pt idx="365">
                  <c:v>58.062321434702199</c:v>
                </c:pt>
                <c:pt idx="366">
                  <c:v>58.260535720416499</c:v>
                </c:pt>
                <c:pt idx="367">
                  <c:v>58.452857146944297</c:v>
                </c:pt>
                <c:pt idx="368">
                  <c:v>58.647857144900698</c:v>
                </c:pt>
                <c:pt idx="369">
                  <c:v>58.848214285714299</c:v>
                </c:pt>
                <c:pt idx="370">
                  <c:v>59.051249997956397</c:v>
                </c:pt>
                <c:pt idx="371">
                  <c:v>59.254285710198502</c:v>
                </c:pt>
                <c:pt idx="372">
                  <c:v>59.458928561210598</c:v>
                </c:pt>
                <c:pt idx="373">
                  <c:v>59.676428553036303</c:v>
                </c:pt>
                <c:pt idx="374">
                  <c:v>59.8992856877191</c:v>
                </c:pt>
                <c:pt idx="375">
                  <c:v>60.097499973433401</c:v>
                </c:pt>
                <c:pt idx="376">
                  <c:v>60.271607121399498</c:v>
                </c:pt>
                <c:pt idx="377">
                  <c:v>60.444642836706997</c:v>
                </c:pt>
                <c:pt idx="378">
                  <c:v>60.622499983651302</c:v>
                </c:pt>
                <c:pt idx="379">
                  <c:v>60.803035702024196</c:v>
                </c:pt>
                <c:pt idx="380">
                  <c:v>60.984107126508398</c:v>
                </c:pt>
                <c:pt idx="381">
                  <c:v>61.163571412222701</c:v>
                </c:pt>
                <c:pt idx="382">
                  <c:v>61.342499991825598</c:v>
                </c:pt>
                <c:pt idx="383">
                  <c:v>61.518214283670702</c:v>
                </c:pt>
                <c:pt idx="384">
                  <c:v>61.685357144900699</c:v>
                </c:pt>
                <c:pt idx="385">
                  <c:v>61.844464291845</c:v>
                </c:pt>
                <c:pt idx="386">
                  <c:v>61.997142863273602</c:v>
                </c:pt>
                <c:pt idx="387">
                  <c:v>62.146071430615002</c:v>
                </c:pt>
                <c:pt idx="388">
                  <c:v>62.301428573472201</c:v>
                </c:pt>
                <c:pt idx="389">
                  <c:v>62.468035718372903</c:v>
                </c:pt>
                <c:pt idx="390">
                  <c:v>62.641607144900703</c:v>
                </c:pt>
                <c:pt idx="391">
                  <c:v>62.821071430615</c:v>
                </c:pt>
                <c:pt idx="392">
                  <c:v>63.005892859186403</c:v>
                </c:pt>
                <c:pt idx="393">
                  <c:v>63.191785710198502</c:v>
                </c:pt>
                <c:pt idx="394">
                  <c:v>63.378214277539897</c:v>
                </c:pt>
                <c:pt idx="395">
                  <c:v>63.563571422440702</c:v>
                </c:pt>
                <c:pt idx="396">
                  <c:v>63.739285709176698</c:v>
                </c:pt>
                <c:pt idx="397">
                  <c:v>63.903214277539902</c:v>
                </c:pt>
                <c:pt idx="398">
                  <c:v>64.062321419375294</c:v>
                </c:pt>
                <c:pt idx="399">
                  <c:v>64.220357133660997</c:v>
                </c:pt>
                <c:pt idx="400">
                  <c:v>64.376249987738504</c:v>
                </c:pt>
                <c:pt idx="401">
                  <c:v>64.529999986716703</c:v>
                </c:pt>
                <c:pt idx="402">
                  <c:v>64.683749985694902</c:v>
                </c:pt>
                <c:pt idx="403">
                  <c:v>64.839642839772395</c:v>
                </c:pt>
                <c:pt idx="404">
                  <c:v>64.998214265278406</c:v>
                </c:pt>
                <c:pt idx="405">
                  <c:v>65.159999978542302</c:v>
                </c:pt>
                <c:pt idx="406">
                  <c:v>65.322857124464903</c:v>
                </c:pt>
                <c:pt idx="407">
                  <c:v>65.484107126508405</c:v>
                </c:pt>
                <c:pt idx="408">
                  <c:v>65.644821412222697</c:v>
                </c:pt>
                <c:pt idx="409">
                  <c:v>65.806071414266299</c:v>
                </c:pt>
                <c:pt idx="410">
                  <c:v>65.9673214163099</c:v>
                </c:pt>
                <c:pt idx="411">
                  <c:v>66.125357130595603</c:v>
                </c:pt>
                <c:pt idx="412">
                  <c:v>66.280178557123506</c:v>
                </c:pt>
                <c:pt idx="413">
                  <c:v>66.437142838750603</c:v>
                </c:pt>
                <c:pt idx="414">
                  <c:v>66.599464263234793</c:v>
                </c:pt>
                <c:pt idx="415">
                  <c:v>66.764464259147701</c:v>
                </c:pt>
                <c:pt idx="416">
                  <c:v>66.932678542818394</c:v>
                </c:pt>
                <c:pt idx="417">
                  <c:v>67.107857118334096</c:v>
                </c:pt>
                <c:pt idx="418">
                  <c:v>67.292678546905506</c:v>
                </c:pt>
                <c:pt idx="419">
                  <c:v>67.485535689762699</c:v>
                </c:pt>
                <c:pt idx="420">
                  <c:v>67.6778571265084</c:v>
                </c:pt>
                <c:pt idx="421">
                  <c:v>67.864285704067797</c:v>
                </c:pt>
                <c:pt idx="422">
                  <c:v>68.048571416309898</c:v>
                </c:pt>
                <c:pt idx="423">
                  <c:v>68.235535699980602</c:v>
                </c:pt>
                <c:pt idx="424">
                  <c:v>68.423035699980602</c:v>
                </c:pt>
                <c:pt idx="425">
                  <c:v>68.605178557123494</c:v>
                </c:pt>
                <c:pt idx="426">
                  <c:v>68.778749988760296</c:v>
                </c:pt>
                <c:pt idx="427">
                  <c:v>68.942678562232501</c:v>
                </c:pt>
                <c:pt idx="428">
                  <c:v>69.095357133660997</c:v>
                </c:pt>
                <c:pt idx="429">
                  <c:v>69.237321419375306</c:v>
                </c:pt>
                <c:pt idx="430">
                  <c:v>69.371249990803904</c:v>
                </c:pt>
                <c:pt idx="431">
                  <c:v>69.500892846924899</c:v>
                </c:pt>
                <c:pt idx="432">
                  <c:v>69.631071419375303</c:v>
                </c:pt>
                <c:pt idx="433">
                  <c:v>69.767678562232405</c:v>
                </c:pt>
                <c:pt idx="434">
                  <c:v>69.910714275496403</c:v>
                </c:pt>
                <c:pt idx="435">
                  <c:v>70.054821416309906</c:v>
                </c:pt>
                <c:pt idx="436">
                  <c:v>70.197857129573904</c:v>
                </c:pt>
                <c:pt idx="437">
                  <c:v>70.3398214152881</c:v>
                </c:pt>
                <c:pt idx="438">
                  <c:v>70.481785701002394</c:v>
                </c:pt>
                <c:pt idx="439">
                  <c:v>70.624821414266407</c:v>
                </c:pt>
                <c:pt idx="440">
                  <c:v>70.771071410179204</c:v>
                </c:pt>
                <c:pt idx="441">
                  <c:v>70.926964264256696</c:v>
                </c:pt>
                <c:pt idx="442">
                  <c:v>71.096785691806303</c:v>
                </c:pt>
                <c:pt idx="443">
                  <c:v>71.279464265278406</c:v>
                </c:pt>
                <c:pt idx="444">
                  <c:v>71.474999979564203</c:v>
                </c:pt>
                <c:pt idx="445">
                  <c:v>71.689821410179206</c:v>
                </c:pt>
                <c:pt idx="446">
                  <c:v>71.934642842837803</c:v>
                </c:pt>
                <c:pt idx="447">
                  <c:v>72.203035702024195</c:v>
                </c:pt>
                <c:pt idx="448">
                  <c:v>72.463928563254299</c:v>
                </c:pt>
                <c:pt idx="449">
                  <c:v>72.699642848968594</c:v>
                </c:pt>
                <c:pt idx="450">
                  <c:v>72.921428561210703</c:v>
                </c:pt>
                <c:pt idx="451">
                  <c:v>73.141071418353505</c:v>
                </c:pt>
                <c:pt idx="452">
                  <c:v>73.359107136726394</c:v>
                </c:pt>
                <c:pt idx="453">
                  <c:v>73.572857144900794</c:v>
                </c:pt>
                <c:pt idx="454">
                  <c:v>73.782321432658605</c:v>
                </c:pt>
                <c:pt idx="455">
                  <c:v>73.987499999999997</c:v>
                </c:pt>
                <c:pt idx="456">
                  <c:v>74.183571430615103</c:v>
                </c:pt>
                <c:pt idx="457">
                  <c:v>74.367857153075093</c:v>
                </c:pt>
                <c:pt idx="458">
                  <c:v>74.541428584711895</c:v>
                </c:pt>
                <c:pt idx="459">
                  <c:v>74.703214297975904</c:v>
                </c:pt>
                <c:pt idx="460">
                  <c:v>74.854821441854796</c:v>
                </c:pt>
                <c:pt idx="461">
                  <c:v>75.005357158184097</c:v>
                </c:pt>
                <c:pt idx="462">
                  <c:v>75.160178589820902</c:v>
                </c:pt>
                <c:pt idx="463">
                  <c:v>75.316071449007396</c:v>
                </c:pt>
                <c:pt idx="464">
                  <c:v>75.471428591864495</c:v>
                </c:pt>
                <c:pt idx="465">
                  <c:v>75.626250018392298</c:v>
                </c:pt>
                <c:pt idx="466">
                  <c:v>75.779464301041202</c:v>
                </c:pt>
                <c:pt idx="467">
                  <c:v>75.932142872469797</c:v>
                </c:pt>
                <c:pt idx="468">
                  <c:v>76.085892871447996</c:v>
                </c:pt>
                <c:pt idx="469">
                  <c:v>76.241785725525503</c:v>
                </c:pt>
                <c:pt idx="470">
                  <c:v>76.401964294910499</c:v>
                </c:pt>
                <c:pt idx="471">
                  <c:v>76.566964295932294</c:v>
                </c:pt>
                <c:pt idx="472">
                  <c:v>76.767321436745803</c:v>
                </c:pt>
                <c:pt idx="473">
                  <c:v>77.004642861230096</c:v>
                </c:pt>
                <c:pt idx="474">
                  <c:v>77.246785722460103</c:v>
                </c:pt>
                <c:pt idx="475">
                  <c:v>77.501250008174395</c:v>
                </c:pt>
                <c:pt idx="476">
                  <c:v>77.773928577559403</c:v>
                </c:pt>
                <c:pt idx="477">
                  <c:v>78.037500010217997</c:v>
                </c:pt>
                <c:pt idx="478">
                  <c:v>78.271607157162293</c:v>
                </c:pt>
                <c:pt idx="479">
                  <c:v>78.487500020435903</c:v>
                </c:pt>
                <c:pt idx="480">
                  <c:v>78.6985714571817</c:v>
                </c:pt>
                <c:pt idx="481">
                  <c:v>78.910178600038904</c:v>
                </c:pt>
                <c:pt idx="482">
                  <c:v>79.119107171467405</c:v>
                </c:pt>
                <c:pt idx="483">
                  <c:v>79.317857173511001</c:v>
                </c:pt>
                <c:pt idx="484">
                  <c:v>79.502142885753102</c:v>
                </c:pt>
                <c:pt idx="485">
                  <c:v>79.670357169423795</c:v>
                </c:pt>
                <c:pt idx="486">
                  <c:v>79.821964308193799</c:v>
                </c:pt>
                <c:pt idx="487">
                  <c:v>79.958035734721605</c:v>
                </c:pt>
                <c:pt idx="488">
                  <c:v>80.078035732678003</c:v>
                </c:pt>
                <c:pt idx="489">
                  <c:v>80.189464300019395</c:v>
                </c:pt>
                <c:pt idx="490">
                  <c:v>80.296071440833003</c:v>
                </c:pt>
                <c:pt idx="491">
                  <c:v>80.3978571551187</c:v>
                </c:pt>
                <c:pt idx="492">
                  <c:v>80.499107153075101</c:v>
                </c:pt>
                <c:pt idx="493">
                  <c:v>80.600357151031503</c:v>
                </c:pt>
                <c:pt idx="494">
                  <c:v>80.704821436745803</c:v>
                </c:pt>
                <c:pt idx="495">
                  <c:v>80.811428577559397</c:v>
                </c:pt>
                <c:pt idx="496">
                  <c:v>80.915357146944402</c:v>
                </c:pt>
                <c:pt idx="497">
                  <c:v>81.016071433680395</c:v>
                </c:pt>
                <c:pt idx="498">
                  <c:v>81.016071433680395</c:v>
                </c:pt>
                <c:pt idx="499">
                  <c:v>81.016071433680395</c:v>
                </c:pt>
                <c:pt idx="500">
                  <c:v>81.016071433680395</c:v>
                </c:pt>
                <c:pt idx="501">
                  <c:v>81.016071433680395</c:v>
                </c:pt>
                <c:pt idx="502">
                  <c:v>81.016071433680395</c:v>
                </c:pt>
                <c:pt idx="503">
                  <c:v>81.118928580624797</c:v>
                </c:pt>
                <c:pt idx="504">
                  <c:v>81.221250011239803</c:v>
                </c:pt>
                <c:pt idx="505">
                  <c:v>81.325714296954104</c:v>
                </c:pt>
                <c:pt idx="506">
                  <c:v>81.438214296954101</c:v>
                </c:pt>
                <c:pt idx="507">
                  <c:v>81.559821438789399</c:v>
                </c:pt>
                <c:pt idx="508">
                  <c:v>81.6857142959323</c:v>
                </c:pt>
                <c:pt idx="509">
                  <c:v>81.811071441854807</c:v>
                </c:pt>
                <c:pt idx="510">
                  <c:v>81.935357160227696</c:v>
                </c:pt>
                <c:pt idx="511">
                  <c:v>82.060714306150203</c:v>
                </c:pt>
                <c:pt idx="512">
                  <c:v>82.1871428796224</c:v>
                </c:pt>
                <c:pt idx="513">
                  <c:v>82.313035736765201</c:v>
                </c:pt>
                <c:pt idx="514">
                  <c:v>82.437857166358398</c:v>
                </c:pt>
                <c:pt idx="515">
                  <c:v>82.561607168402006</c:v>
                </c:pt>
                <c:pt idx="516">
                  <c:v>82.680000027588505</c:v>
                </c:pt>
                <c:pt idx="517">
                  <c:v>82.786071457181706</c:v>
                </c:pt>
                <c:pt idx="518">
                  <c:v>82.786071457181706</c:v>
                </c:pt>
                <c:pt idx="519">
                  <c:v>82.786071457181706</c:v>
                </c:pt>
                <c:pt idx="520">
                  <c:v>82.786071457181706</c:v>
                </c:pt>
                <c:pt idx="521">
                  <c:v>82.786071457181706</c:v>
                </c:pt>
                <c:pt idx="522">
                  <c:v>82.786071457181706</c:v>
                </c:pt>
                <c:pt idx="523">
                  <c:v>82.786071457181706</c:v>
                </c:pt>
                <c:pt idx="524">
                  <c:v>82.786071457181706</c:v>
                </c:pt>
                <c:pt idx="525">
                  <c:v>82.786071457181706</c:v>
                </c:pt>
                <c:pt idx="526">
                  <c:v>82.786071457181706</c:v>
                </c:pt>
                <c:pt idx="527">
                  <c:v>82.786071457181706</c:v>
                </c:pt>
                <c:pt idx="528">
                  <c:v>82.886250027588503</c:v>
                </c:pt>
                <c:pt idx="529">
                  <c:v>82.992321457181703</c:v>
                </c:pt>
                <c:pt idx="530">
                  <c:v>83.097857175554594</c:v>
                </c:pt>
                <c:pt idx="531">
                  <c:v>83.198571462290701</c:v>
                </c:pt>
                <c:pt idx="532">
                  <c:v>83.198571462290701</c:v>
                </c:pt>
                <c:pt idx="533">
                  <c:v>83.198571462290701</c:v>
                </c:pt>
                <c:pt idx="534">
                  <c:v>83.198571462290701</c:v>
                </c:pt>
                <c:pt idx="535">
                  <c:v>83.198571462290701</c:v>
                </c:pt>
                <c:pt idx="536">
                  <c:v>83.198571462290701</c:v>
                </c:pt>
                <c:pt idx="537">
                  <c:v>83.198571462290701</c:v>
                </c:pt>
                <c:pt idx="538">
                  <c:v>83.198571462290701</c:v>
                </c:pt>
                <c:pt idx="539">
                  <c:v>83.198571462290701</c:v>
                </c:pt>
                <c:pt idx="540">
                  <c:v>83.198571462290701</c:v>
                </c:pt>
                <c:pt idx="541">
                  <c:v>83.198571462290701</c:v>
                </c:pt>
                <c:pt idx="542">
                  <c:v>83.198571462290701</c:v>
                </c:pt>
                <c:pt idx="543">
                  <c:v>83.198571462290701</c:v>
                </c:pt>
                <c:pt idx="544">
                  <c:v>83.198571462290701</c:v>
                </c:pt>
                <c:pt idx="545">
                  <c:v>83.198571462290701</c:v>
                </c:pt>
                <c:pt idx="546">
                  <c:v>83.198571462290701</c:v>
                </c:pt>
                <c:pt idx="547">
                  <c:v>83.198571462290701</c:v>
                </c:pt>
                <c:pt idx="548">
                  <c:v>83.303035748005001</c:v>
                </c:pt>
                <c:pt idx="549">
                  <c:v>83.412321460247099</c:v>
                </c:pt>
                <c:pt idx="550">
                  <c:v>83.525357171467405</c:v>
                </c:pt>
                <c:pt idx="551">
                  <c:v>83.640535742896006</c:v>
                </c:pt>
                <c:pt idx="552">
                  <c:v>83.762678601060699</c:v>
                </c:pt>
                <c:pt idx="553">
                  <c:v>83.894464317390003</c:v>
                </c:pt>
                <c:pt idx="554">
                  <c:v>84.020357174532805</c:v>
                </c:pt>
                <c:pt idx="555">
                  <c:v>84.129107170445707</c:v>
                </c:pt>
                <c:pt idx="556">
                  <c:v>84.129107170445707</c:v>
                </c:pt>
                <c:pt idx="557">
                  <c:v>84.129107170445707</c:v>
                </c:pt>
                <c:pt idx="558">
                  <c:v>84.129107170445707</c:v>
                </c:pt>
                <c:pt idx="559">
                  <c:v>84.129107170445707</c:v>
                </c:pt>
                <c:pt idx="560">
                  <c:v>84.129107170445707</c:v>
                </c:pt>
                <c:pt idx="561">
                  <c:v>84.129107170445707</c:v>
                </c:pt>
                <c:pt idx="562">
                  <c:v>84.129107170445707</c:v>
                </c:pt>
                <c:pt idx="563">
                  <c:v>84.129107170445707</c:v>
                </c:pt>
                <c:pt idx="564">
                  <c:v>84.129107170445707</c:v>
                </c:pt>
                <c:pt idx="565">
                  <c:v>84.129107170445707</c:v>
                </c:pt>
                <c:pt idx="566">
                  <c:v>84.129107170445707</c:v>
                </c:pt>
                <c:pt idx="567">
                  <c:v>84.129107170445707</c:v>
                </c:pt>
                <c:pt idx="568">
                  <c:v>84.129107170445707</c:v>
                </c:pt>
                <c:pt idx="569">
                  <c:v>84.129107170445707</c:v>
                </c:pt>
                <c:pt idx="570">
                  <c:v>84.129107170445707</c:v>
                </c:pt>
                <c:pt idx="571">
                  <c:v>84.129107170445707</c:v>
                </c:pt>
                <c:pt idx="572">
                  <c:v>84.129107170445707</c:v>
                </c:pt>
                <c:pt idx="573">
                  <c:v>84.129107170445707</c:v>
                </c:pt>
                <c:pt idx="574">
                  <c:v>84.129107170445707</c:v>
                </c:pt>
                <c:pt idx="575">
                  <c:v>84.129107170445707</c:v>
                </c:pt>
                <c:pt idx="576">
                  <c:v>84.129107170445707</c:v>
                </c:pt>
                <c:pt idx="577">
                  <c:v>84.129107170445707</c:v>
                </c:pt>
                <c:pt idx="578">
                  <c:v>84.129107170445707</c:v>
                </c:pt>
                <c:pt idx="579">
                  <c:v>84.129107170445707</c:v>
                </c:pt>
                <c:pt idx="580">
                  <c:v>84.129107170445707</c:v>
                </c:pt>
                <c:pt idx="581">
                  <c:v>84.129107170445707</c:v>
                </c:pt>
                <c:pt idx="582">
                  <c:v>84.129107170445707</c:v>
                </c:pt>
                <c:pt idx="583">
                  <c:v>84.129107170445707</c:v>
                </c:pt>
                <c:pt idx="584">
                  <c:v>84.129107170445707</c:v>
                </c:pt>
                <c:pt idx="585">
                  <c:v>84.129107170445707</c:v>
                </c:pt>
                <c:pt idx="586">
                  <c:v>84.129107170445707</c:v>
                </c:pt>
                <c:pt idx="587">
                  <c:v>84.129107170445707</c:v>
                </c:pt>
                <c:pt idx="588">
                  <c:v>84.129107170445707</c:v>
                </c:pt>
                <c:pt idx="589">
                  <c:v>84.129107170445707</c:v>
                </c:pt>
                <c:pt idx="590">
                  <c:v>84.129107170445707</c:v>
                </c:pt>
                <c:pt idx="591">
                  <c:v>84.129107170445707</c:v>
                </c:pt>
                <c:pt idx="592">
                  <c:v>84.129107170445707</c:v>
                </c:pt>
                <c:pt idx="593">
                  <c:v>84.129107170445707</c:v>
                </c:pt>
                <c:pt idx="594">
                  <c:v>84.129107170445707</c:v>
                </c:pt>
                <c:pt idx="595">
                  <c:v>84.129107170445707</c:v>
                </c:pt>
                <c:pt idx="596">
                  <c:v>84.129107170445707</c:v>
                </c:pt>
                <c:pt idx="597">
                  <c:v>84.129107170445707</c:v>
                </c:pt>
                <c:pt idx="598">
                  <c:v>84.129107170445707</c:v>
                </c:pt>
                <c:pt idx="599">
                  <c:v>84.129107170445707</c:v>
                </c:pt>
                <c:pt idx="600">
                  <c:v>84.129107170445707</c:v>
                </c:pt>
                <c:pt idx="601">
                  <c:v>84.129107170445707</c:v>
                </c:pt>
                <c:pt idx="602">
                  <c:v>84.129107170445707</c:v>
                </c:pt>
                <c:pt idx="603">
                  <c:v>84.129107170445707</c:v>
                </c:pt>
                <c:pt idx="604">
                  <c:v>84.129107170445707</c:v>
                </c:pt>
                <c:pt idx="605">
                  <c:v>84.129107170445707</c:v>
                </c:pt>
                <c:pt idx="606">
                  <c:v>84.129107170445707</c:v>
                </c:pt>
                <c:pt idx="607">
                  <c:v>84.129107170445707</c:v>
                </c:pt>
                <c:pt idx="608">
                  <c:v>84.129107170445707</c:v>
                </c:pt>
                <c:pt idx="609">
                  <c:v>84.129107170445707</c:v>
                </c:pt>
                <c:pt idx="610">
                  <c:v>84.129107170445707</c:v>
                </c:pt>
                <c:pt idx="611">
                  <c:v>84.129107170445707</c:v>
                </c:pt>
                <c:pt idx="612">
                  <c:v>84.129107170445707</c:v>
                </c:pt>
                <c:pt idx="613">
                  <c:v>84.129107170445707</c:v>
                </c:pt>
                <c:pt idx="614">
                  <c:v>84.129107170445707</c:v>
                </c:pt>
                <c:pt idx="615">
                  <c:v>84.129107170445707</c:v>
                </c:pt>
                <c:pt idx="616">
                  <c:v>84.129107170445707</c:v>
                </c:pt>
                <c:pt idx="617">
                  <c:v>84.129107170445707</c:v>
                </c:pt>
                <c:pt idx="618">
                  <c:v>84.129107170445707</c:v>
                </c:pt>
                <c:pt idx="619">
                  <c:v>84.129107170445707</c:v>
                </c:pt>
                <c:pt idx="620">
                  <c:v>84.129107170445707</c:v>
                </c:pt>
                <c:pt idx="621">
                  <c:v>84.129107170445707</c:v>
                </c:pt>
                <c:pt idx="622">
                  <c:v>84.129107170445707</c:v>
                </c:pt>
                <c:pt idx="623">
                  <c:v>84.129107170445707</c:v>
                </c:pt>
                <c:pt idx="624">
                  <c:v>84.129107170445707</c:v>
                </c:pt>
                <c:pt idx="625">
                  <c:v>84.129107170445707</c:v>
                </c:pt>
                <c:pt idx="626">
                  <c:v>84.129107170445707</c:v>
                </c:pt>
                <c:pt idx="627">
                  <c:v>84.129107170445707</c:v>
                </c:pt>
                <c:pt idx="628">
                  <c:v>84.129107170445707</c:v>
                </c:pt>
                <c:pt idx="629">
                  <c:v>84.129107170445707</c:v>
                </c:pt>
                <c:pt idx="630">
                  <c:v>84.129107170445707</c:v>
                </c:pt>
                <c:pt idx="631">
                  <c:v>84.129107170445707</c:v>
                </c:pt>
                <c:pt idx="632">
                  <c:v>84.129107170445707</c:v>
                </c:pt>
                <c:pt idx="633">
                  <c:v>84.129107170445707</c:v>
                </c:pt>
                <c:pt idx="634">
                  <c:v>84.129107170445707</c:v>
                </c:pt>
                <c:pt idx="635">
                  <c:v>84.129107170445707</c:v>
                </c:pt>
                <c:pt idx="636">
                  <c:v>84.129107170445707</c:v>
                </c:pt>
                <c:pt idx="637">
                  <c:v>84.129107170445707</c:v>
                </c:pt>
                <c:pt idx="638">
                  <c:v>84.129107170445707</c:v>
                </c:pt>
                <c:pt idx="639">
                  <c:v>84.129107170445707</c:v>
                </c:pt>
                <c:pt idx="640">
                  <c:v>84.129107170445707</c:v>
                </c:pt>
                <c:pt idx="641">
                  <c:v>84.129107170445707</c:v>
                </c:pt>
                <c:pt idx="642">
                  <c:v>84.129107170445707</c:v>
                </c:pt>
                <c:pt idx="643">
                  <c:v>84.129107170445707</c:v>
                </c:pt>
                <c:pt idx="644">
                  <c:v>84.129107170445707</c:v>
                </c:pt>
                <c:pt idx="645">
                  <c:v>84.129107170445707</c:v>
                </c:pt>
                <c:pt idx="646">
                  <c:v>84.129107170445707</c:v>
                </c:pt>
                <c:pt idx="647">
                  <c:v>84.129107170445707</c:v>
                </c:pt>
                <c:pt idx="648">
                  <c:v>84.129107170445707</c:v>
                </c:pt>
                <c:pt idx="649">
                  <c:v>84.129107170445707</c:v>
                </c:pt>
                <c:pt idx="650">
                  <c:v>84.129107170445707</c:v>
                </c:pt>
                <c:pt idx="651">
                  <c:v>84.129107170445707</c:v>
                </c:pt>
                <c:pt idx="652">
                  <c:v>84.129107170445707</c:v>
                </c:pt>
                <c:pt idx="653">
                  <c:v>84.129107170445707</c:v>
                </c:pt>
                <c:pt idx="654">
                  <c:v>84.129107170445707</c:v>
                </c:pt>
                <c:pt idx="655">
                  <c:v>84.129107170445707</c:v>
                </c:pt>
                <c:pt idx="656">
                  <c:v>84.129107170445707</c:v>
                </c:pt>
                <c:pt idx="657">
                  <c:v>84.129107170445707</c:v>
                </c:pt>
                <c:pt idx="658">
                  <c:v>84.129107170445707</c:v>
                </c:pt>
                <c:pt idx="659">
                  <c:v>84.129107170445707</c:v>
                </c:pt>
                <c:pt idx="660">
                  <c:v>84.129107170445707</c:v>
                </c:pt>
                <c:pt idx="661">
                  <c:v>84.129107170445707</c:v>
                </c:pt>
                <c:pt idx="662">
                  <c:v>84.129107170445707</c:v>
                </c:pt>
                <c:pt idx="663">
                  <c:v>84.129107170445707</c:v>
                </c:pt>
                <c:pt idx="664">
                  <c:v>84.129107170445707</c:v>
                </c:pt>
                <c:pt idx="665">
                  <c:v>84.129107170445707</c:v>
                </c:pt>
                <c:pt idx="666">
                  <c:v>84.129107170445707</c:v>
                </c:pt>
                <c:pt idx="667">
                  <c:v>84.129107170445707</c:v>
                </c:pt>
                <c:pt idx="668">
                  <c:v>84.129107170445707</c:v>
                </c:pt>
                <c:pt idx="669">
                  <c:v>84.129107170445707</c:v>
                </c:pt>
                <c:pt idx="670">
                  <c:v>84.129107170445707</c:v>
                </c:pt>
                <c:pt idx="671">
                  <c:v>84.129107170445707</c:v>
                </c:pt>
                <c:pt idx="672">
                  <c:v>84.129107170445707</c:v>
                </c:pt>
                <c:pt idx="673">
                  <c:v>84.129107170445707</c:v>
                </c:pt>
                <c:pt idx="674">
                  <c:v>84.129107170445707</c:v>
                </c:pt>
                <c:pt idx="675">
                  <c:v>84.129107170445707</c:v>
                </c:pt>
                <c:pt idx="676">
                  <c:v>84.129107170445707</c:v>
                </c:pt>
                <c:pt idx="677">
                  <c:v>84.129107170445707</c:v>
                </c:pt>
                <c:pt idx="678">
                  <c:v>84.129107170445707</c:v>
                </c:pt>
                <c:pt idx="679">
                  <c:v>84.129107170445707</c:v>
                </c:pt>
                <c:pt idx="680">
                  <c:v>84.129107170445707</c:v>
                </c:pt>
                <c:pt idx="681">
                  <c:v>84.129107170445707</c:v>
                </c:pt>
                <c:pt idx="682">
                  <c:v>84.129107170445707</c:v>
                </c:pt>
                <c:pt idx="683">
                  <c:v>84.129107170445707</c:v>
                </c:pt>
                <c:pt idx="684">
                  <c:v>84.129107170445707</c:v>
                </c:pt>
                <c:pt idx="685">
                  <c:v>84.129107170445707</c:v>
                </c:pt>
                <c:pt idx="686">
                  <c:v>84.129107170445707</c:v>
                </c:pt>
                <c:pt idx="687">
                  <c:v>84.129107170445707</c:v>
                </c:pt>
                <c:pt idx="688">
                  <c:v>84.129107170445707</c:v>
                </c:pt>
                <c:pt idx="689">
                  <c:v>84.129107170445707</c:v>
                </c:pt>
                <c:pt idx="690">
                  <c:v>84.129107170445707</c:v>
                </c:pt>
                <c:pt idx="691">
                  <c:v>84.129107170445707</c:v>
                </c:pt>
                <c:pt idx="692">
                  <c:v>84.129107170445707</c:v>
                </c:pt>
                <c:pt idx="693">
                  <c:v>84.129107170445707</c:v>
                </c:pt>
                <c:pt idx="694">
                  <c:v>84.129107170445707</c:v>
                </c:pt>
                <c:pt idx="695">
                  <c:v>84.129107170445707</c:v>
                </c:pt>
                <c:pt idx="696">
                  <c:v>84.129107170445707</c:v>
                </c:pt>
                <c:pt idx="697">
                  <c:v>84.129107170445707</c:v>
                </c:pt>
                <c:pt idx="698">
                  <c:v>84.129107170445707</c:v>
                </c:pt>
                <c:pt idx="699">
                  <c:v>84.129107170445707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79-473F-A2EF-CE2B325C1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888512"/>
        <c:axId val="84886432"/>
      </c:lineChart>
      <c:catAx>
        <c:axId val="8488851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dirty="0"/>
                  <a:t>経過時間</a:t>
                </a:r>
                <a:r>
                  <a:rPr lang="en-US" altLang="ja-JP" dirty="0"/>
                  <a:t>[s]</a:t>
                </a:r>
                <a:endParaRPr lang="ja-JP" altLang="en-US" dirty="0"/>
              </a:p>
            </c:rich>
          </c:tx>
          <c:layout>
            <c:manualLayout>
              <c:xMode val="edge"/>
              <c:yMode val="edge"/>
              <c:x val="0.45571809611903796"/>
              <c:y val="0.810858419255705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84886432"/>
        <c:crosses val="autoZero"/>
        <c:auto val="1"/>
        <c:lblAlgn val="ctr"/>
        <c:lblOffset val="100"/>
        <c:noMultiLvlLbl val="0"/>
      </c:catAx>
      <c:valAx>
        <c:axId val="8488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角度</a:t>
                </a:r>
                <a:r>
                  <a:rPr lang="en-US" altLang="ja-JP"/>
                  <a:t>[°]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8488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補正なし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Sheet1!$F$1:$F$700</c:f>
              <c:numCache>
                <c:formatCode>General</c:formatCode>
                <c:ptCount val="700"/>
                <c:pt idx="0">
                  <c:v>0.92333310705920602</c:v>
                </c:pt>
                <c:pt idx="1">
                  <c:v>1.2591664499292801</c:v>
                </c:pt>
                <c:pt idx="2">
                  <c:v>1.62499979597827</c:v>
                </c:pt>
                <c:pt idx="3">
                  <c:v>2.6708331611007501</c:v>
                </c:pt>
                <c:pt idx="4">
                  <c:v>4.4224998659143901</c:v>
                </c:pt>
                <c:pt idx="5">
                  <c:v>6.2658332373947001</c:v>
                </c:pt>
                <c:pt idx="6">
                  <c:v>8.1916666215906595</c:v>
                </c:pt>
                <c:pt idx="7">
                  <c:v>10.1833332882573</c:v>
                </c:pt>
                <c:pt idx="8">
                  <c:v>12.218333262826</c:v>
                </c:pt>
                <c:pt idx="9">
                  <c:v>14.2758332755417</c:v>
                </c:pt>
                <c:pt idx="10">
                  <c:v>16.340833300972999</c:v>
                </c:pt>
                <c:pt idx="11">
                  <c:v>18.389999980355299</c:v>
                </c:pt>
                <c:pt idx="12">
                  <c:v>20.393333326404299</c:v>
                </c:pt>
                <c:pt idx="13">
                  <c:v>22.327499980355299</c:v>
                </c:pt>
                <c:pt idx="14">
                  <c:v>24.186666634306299</c:v>
                </c:pt>
                <c:pt idx="15">
                  <c:v>25.983333288257299</c:v>
                </c:pt>
                <c:pt idx="16">
                  <c:v>27.747499929492701</c:v>
                </c:pt>
                <c:pt idx="17">
                  <c:v>29.5224999294927</c:v>
                </c:pt>
                <c:pt idx="18">
                  <c:v>31.344166583443702</c:v>
                </c:pt>
                <c:pt idx="19">
                  <c:v>33.234999929492702</c:v>
                </c:pt>
                <c:pt idx="20">
                  <c:v>35.206666647021997</c:v>
                </c:pt>
                <c:pt idx="21">
                  <c:v>37.2616666978846</c:v>
                </c:pt>
                <c:pt idx="22">
                  <c:v>39.393333389982601</c:v>
                </c:pt>
                <c:pt idx="23">
                  <c:v>41.592500005786597</c:v>
                </c:pt>
                <c:pt idx="24">
                  <c:v>43.849999954924002</c:v>
                </c:pt>
                <c:pt idx="25">
                  <c:v>46.155833262826</c:v>
                </c:pt>
                <c:pt idx="26">
                  <c:v>48.503333237394699</c:v>
                </c:pt>
                <c:pt idx="27">
                  <c:v>50.888333211963399</c:v>
                </c:pt>
                <c:pt idx="28">
                  <c:v>53.310833186532101</c:v>
                </c:pt>
                <c:pt idx="29">
                  <c:v>55.771666545296704</c:v>
                </c:pt>
                <c:pt idx="30">
                  <c:v>58.271666545296704</c:v>
                </c:pt>
                <c:pt idx="31">
                  <c:v>60.800833211963401</c:v>
                </c:pt>
                <c:pt idx="32">
                  <c:v>63.337499954923999</c:v>
                </c:pt>
                <c:pt idx="33">
                  <c:v>65.861666697884601</c:v>
                </c:pt>
                <c:pt idx="34">
                  <c:v>68.360000056649298</c:v>
                </c:pt>
                <c:pt idx="35">
                  <c:v>70.834166672453307</c:v>
                </c:pt>
                <c:pt idx="36">
                  <c:v>73.289166596159404</c:v>
                </c:pt>
                <c:pt idx="37">
                  <c:v>75.727499853198793</c:v>
                </c:pt>
                <c:pt idx="38">
                  <c:v>78.154999751473497</c:v>
                </c:pt>
                <c:pt idx="39">
                  <c:v>80.574999700610903</c:v>
                </c:pt>
                <c:pt idx="40">
                  <c:v>82.9899997260422</c:v>
                </c:pt>
                <c:pt idx="41">
                  <c:v>85.384166418140197</c:v>
                </c:pt>
                <c:pt idx="42">
                  <c:v>87.7199997769048</c:v>
                </c:pt>
                <c:pt idx="43">
                  <c:v>89.973333186532102</c:v>
                </c:pt>
                <c:pt idx="44">
                  <c:v>92.141666558012403</c:v>
                </c:pt>
                <c:pt idx="45">
                  <c:v>94.229999878630096</c:v>
                </c:pt>
                <c:pt idx="46">
                  <c:v>96.257499904061405</c:v>
                </c:pt>
                <c:pt idx="47">
                  <c:v>98.253333237394699</c:v>
                </c:pt>
                <c:pt idx="48">
                  <c:v>100.244999904061</c:v>
                </c:pt>
                <c:pt idx="49">
                  <c:v>102.269166583444</c:v>
                </c:pt>
                <c:pt idx="50">
                  <c:v>104.339166596159</c:v>
                </c:pt>
                <c:pt idx="51">
                  <c:v>106.433333288257</c:v>
                </c:pt>
                <c:pt idx="52">
                  <c:v>108.538333275542</c:v>
                </c:pt>
                <c:pt idx="53">
                  <c:v>110.649166570728</c:v>
                </c:pt>
                <c:pt idx="54">
                  <c:v>112.782499904061</c:v>
                </c:pt>
                <c:pt idx="55">
                  <c:v>114.965833237395</c:v>
                </c:pt>
                <c:pt idx="56">
                  <c:v>117.223333186532</c:v>
                </c:pt>
                <c:pt idx="57">
                  <c:v>119.526666469003</c:v>
                </c:pt>
                <c:pt idx="58">
                  <c:v>121.88333316110101</c:v>
                </c:pt>
                <c:pt idx="59">
                  <c:v>124.314999853199</c:v>
                </c:pt>
                <c:pt idx="60">
                  <c:v>126.772499802336</c:v>
                </c:pt>
                <c:pt idx="61">
                  <c:v>129.21499972604201</c:v>
                </c:pt>
                <c:pt idx="62">
                  <c:v>131.59083298308201</c:v>
                </c:pt>
                <c:pt idx="63">
                  <c:v>133.892499624317</c:v>
                </c:pt>
                <c:pt idx="64">
                  <c:v>136.13249964974801</c:v>
                </c:pt>
                <c:pt idx="65">
                  <c:v>138.32583295764999</c:v>
                </c:pt>
                <c:pt idx="66">
                  <c:v>140.51333295764999</c:v>
                </c:pt>
                <c:pt idx="67">
                  <c:v>142.69416639270901</c:v>
                </c:pt>
                <c:pt idx="68">
                  <c:v>144.82083309752201</c:v>
                </c:pt>
                <c:pt idx="69">
                  <c:v>146.82749972604199</c:v>
                </c:pt>
                <c:pt idx="70">
                  <c:v>148.629166367278</c:v>
                </c:pt>
                <c:pt idx="71">
                  <c:v>150.124166379993</c:v>
                </c:pt>
                <c:pt idx="72">
                  <c:v>151.23916640542399</c:v>
                </c:pt>
                <c:pt idx="73">
                  <c:v>151.99083307844899</c:v>
                </c:pt>
                <c:pt idx="74">
                  <c:v>152.42083306573301</c:v>
                </c:pt>
                <c:pt idx="75">
                  <c:v>152.53749972643999</c:v>
                </c:pt>
                <c:pt idx="76">
                  <c:v>152.38166639668199</c:v>
                </c:pt>
                <c:pt idx="77">
                  <c:v>152.001666393504</c:v>
                </c:pt>
                <c:pt idx="78">
                  <c:v>151.352499714121</c:v>
                </c:pt>
                <c:pt idx="79">
                  <c:v>150.311666399861</c:v>
                </c:pt>
                <c:pt idx="80">
                  <c:v>148.76249978405701</c:v>
                </c:pt>
                <c:pt idx="81">
                  <c:v>146.61583319368501</c:v>
                </c:pt>
                <c:pt idx="82">
                  <c:v>143.81333329540999</c:v>
                </c:pt>
                <c:pt idx="83">
                  <c:v>140.33583339713499</c:v>
                </c:pt>
                <c:pt idx="84">
                  <c:v>136.24666688305601</c:v>
                </c:pt>
                <c:pt idx="85">
                  <c:v>131.738333549723</c:v>
                </c:pt>
                <c:pt idx="86">
                  <c:v>127.10500021639</c:v>
                </c:pt>
                <c:pt idx="87">
                  <c:v>122.53083360058601</c:v>
                </c:pt>
                <c:pt idx="88">
                  <c:v>118.04250021639</c:v>
                </c:pt>
                <c:pt idx="89">
                  <c:v>113.65666698478201</c:v>
                </c:pt>
                <c:pt idx="90">
                  <c:v>109.30916713737</c:v>
                </c:pt>
                <c:pt idx="91">
                  <c:v>104.91250041984</c:v>
                </c:pt>
                <c:pt idx="92">
                  <c:v>100.502500318115</c:v>
                </c:pt>
                <c:pt idx="93">
                  <c:v>96.122500267252306</c:v>
                </c:pt>
                <c:pt idx="94">
                  <c:v>91.835833524291701</c:v>
                </c:pt>
                <c:pt idx="95">
                  <c:v>87.814166806762401</c:v>
                </c:pt>
                <c:pt idx="96">
                  <c:v>84.174166781331095</c:v>
                </c:pt>
                <c:pt idx="97">
                  <c:v>80.665833447997798</c:v>
                </c:pt>
                <c:pt idx="98">
                  <c:v>77.051666806762398</c:v>
                </c:pt>
                <c:pt idx="99">
                  <c:v>73.385000140095698</c:v>
                </c:pt>
                <c:pt idx="100">
                  <c:v>69.715833447997795</c:v>
                </c:pt>
                <c:pt idx="101">
                  <c:v>66.045833498860404</c:v>
                </c:pt>
                <c:pt idx="102">
                  <c:v>62.370833498860399</c:v>
                </c:pt>
                <c:pt idx="103">
                  <c:v>58.750833422566402</c:v>
                </c:pt>
                <c:pt idx="104">
                  <c:v>55.253333447997797</c:v>
                </c:pt>
                <c:pt idx="105">
                  <c:v>51.815833447997797</c:v>
                </c:pt>
                <c:pt idx="106">
                  <c:v>48.240000063801801</c:v>
                </c:pt>
                <c:pt idx="107">
                  <c:v>44.407500114664401</c:v>
                </c:pt>
                <c:pt idx="108">
                  <c:v>40.326666806762397</c:v>
                </c:pt>
                <c:pt idx="109">
                  <c:v>36.103333447997798</c:v>
                </c:pt>
                <c:pt idx="110">
                  <c:v>31.943333473429099</c:v>
                </c:pt>
                <c:pt idx="111">
                  <c:v>28.007500114664399</c:v>
                </c:pt>
                <c:pt idx="112">
                  <c:v>24.3808333462725</c:v>
                </c:pt>
                <c:pt idx="113">
                  <c:v>21.114166679605798</c:v>
                </c:pt>
                <c:pt idx="114">
                  <c:v>18.111666781331099</c:v>
                </c:pt>
                <c:pt idx="115">
                  <c:v>15.244166857625</c:v>
                </c:pt>
                <c:pt idx="116">
                  <c:v>12.350833549722999</c:v>
                </c:pt>
                <c:pt idx="117">
                  <c:v>9.2516669339189797</c:v>
                </c:pt>
                <c:pt idx="118">
                  <c:v>5.92000036897758</c:v>
                </c:pt>
                <c:pt idx="119">
                  <c:v>2.4050004707028401</c:v>
                </c:pt>
                <c:pt idx="120">
                  <c:v>-1.1641660942385701</c:v>
                </c:pt>
                <c:pt idx="121">
                  <c:v>-4.6058327609052396</c:v>
                </c:pt>
                <c:pt idx="122">
                  <c:v>-7.8033328626304996</c:v>
                </c:pt>
                <c:pt idx="123">
                  <c:v>-10.732499529297201</c:v>
                </c:pt>
                <c:pt idx="124">
                  <c:v>-13.4441661451012</c:v>
                </c:pt>
                <c:pt idx="125">
                  <c:v>-16.019999529297198</c:v>
                </c:pt>
                <c:pt idx="126">
                  <c:v>-18.5274996055911</c:v>
                </c:pt>
                <c:pt idx="127">
                  <c:v>-21.039999605591099</c:v>
                </c:pt>
                <c:pt idx="128">
                  <c:v>-23.634999554728498</c:v>
                </c:pt>
                <c:pt idx="129">
                  <c:v>-26.324999580159801</c:v>
                </c:pt>
                <c:pt idx="130">
                  <c:v>-29.0174996310224</c:v>
                </c:pt>
                <c:pt idx="131">
                  <c:v>-31.5799996310224</c:v>
                </c:pt>
                <c:pt idx="132">
                  <c:v>-34.0466662976891</c:v>
                </c:pt>
                <c:pt idx="133">
                  <c:v>-36.414999605591099</c:v>
                </c:pt>
                <c:pt idx="134">
                  <c:v>-38.574166259542103</c:v>
                </c:pt>
                <c:pt idx="135">
                  <c:v>-40.548332938924403</c:v>
                </c:pt>
                <c:pt idx="136">
                  <c:v>-42.482499592875399</c:v>
                </c:pt>
                <c:pt idx="137">
                  <c:v>-44.489999605591102</c:v>
                </c:pt>
                <c:pt idx="138">
                  <c:v>-46.5416663104048</c:v>
                </c:pt>
                <c:pt idx="139">
                  <c:v>-48.561666323120399</c:v>
                </c:pt>
                <c:pt idx="140">
                  <c:v>-50.499166323120399</c:v>
                </c:pt>
                <c:pt idx="141">
                  <c:v>-52.3441663358361</c:v>
                </c:pt>
                <c:pt idx="142">
                  <c:v>-54.115832989787101</c:v>
                </c:pt>
                <c:pt idx="143">
                  <c:v>-55.8699996564537</c:v>
                </c:pt>
                <c:pt idx="144">
                  <c:v>-57.685833002502697</c:v>
                </c:pt>
                <c:pt idx="145">
                  <c:v>-59.736666323120403</c:v>
                </c:pt>
                <c:pt idx="146">
                  <c:v>-61.969999656453702</c:v>
                </c:pt>
                <c:pt idx="147">
                  <c:v>-64.100832964355803</c:v>
                </c:pt>
                <c:pt idx="148">
                  <c:v>-66.043332951640096</c:v>
                </c:pt>
                <c:pt idx="149">
                  <c:v>-67.822499618306793</c:v>
                </c:pt>
                <c:pt idx="150">
                  <c:v>-69.420832913493101</c:v>
                </c:pt>
                <c:pt idx="151">
                  <c:v>-70.825832900777499</c:v>
                </c:pt>
                <c:pt idx="152">
                  <c:v>-72.101666221395107</c:v>
                </c:pt>
                <c:pt idx="153">
                  <c:v>-73.350832837199206</c:v>
                </c:pt>
                <c:pt idx="154">
                  <c:v>-74.696666170532495</c:v>
                </c:pt>
                <c:pt idx="155">
                  <c:v>-76.234166170532504</c:v>
                </c:pt>
                <c:pt idx="156">
                  <c:v>-77.940832799052203</c:v>
                </c:pt>
                <c:pt idx="157">
                  <c:v>-79.742499440287602</c:v>
                </c:pt>
                <c:pt idx="158">
                  <c:v>-81.525832773620905</c:v>
                </c:pt>
                <c:pt idx="159">
                  <c:v>-83.165832799052197</c:v>
                </c:pt>
                <c:pt idx="160">
                  <c:v>-84.642499503865906</c:v>
                </c:pt>
                <c:pt idx="161">
                  <c:v>-86.002499542012799</c:v>
                </c:pt>
                <c:pt idx="162">
                  <c:v>-87.293332888061798</c:v>
                </c:pt>
                <c:pt idx="163">
                  <c:v>-88.561666195963795</c:v>
                </c:pt>
                <c:pt idx="164">
                  <c:v>-89.837499516581502</c:v>
                </c:pt>
                <c:pt idx="165">
                  <c:v>-91.112499516581494</c:v>
                </c:pt>
                <c:pt idx="166">
                  <c:v>-92.379999503865903</c:v>
                </c:pt>
                <c:pt idx="167">
                  <c:v>-93.673332811767906</c:v>
                </c:pt>
                <c:pt idx="168">
                  <c:v>-95.008332786336595</c:v>
                </c:pt>
                <c:pt idx="169">
                  <c:v>-96.419166145101201</c:v>
                </c:pt>
                <c:pt idx="170">
                  <c:v>-98.001666157816899</c:v>
                </c:pt>
                <c:pt idx="171">
                  <c:v>-99.789166157816894</c:v>
                </c:pt>
                <c:pt idx="172">
                  <c:v>-101.72583283719899</c:v>
                </c:pt>
                <c:pt idx="173">
                  <c:v>-103.750832837199</c:v>
                </c:pt>
                <c:pt idx="174">
                  <c:v>-105.824999516582</c:v>
                </c:pt>
                <c:pt idx="175">
                  <c:v>-107.900832837199</c:v>
                </c:pt>
                <c:pt idx="176">
                  <c:v>-109.960832811768</c:v>
                </c:pt>
                <c:pt idx="177">
                  <c:v>-112.06999952929699</c:v>
                </c:pt>
                <c:pt idx="178">
                  <c:v>-114.305832888062</c:v>
                </c:pt>
                <c:pt idx="179">
                  <c:v>-116.69666617053301</c:v>
                </c:pt>
                <c:pt idx="180">
                  <c:v>-119.23666619596401</c:v>
                </c:pt>
                <c:pt idx="181">
                  <c:v>-121.902499605591</c:v>
                </c:pt>
                <c:pt idx="182">
                  <c:v>-124.62499958015999</c:v>
                </c:pt>
                <c:pt idx="183">
                  <c:v>-127.32083291349301</c:v>
                </c:pt>
                <c:pt idx="184">
                  <c:v>-129.900832964356</c:v>
                </c:pt>
                <c:pt idx="185">
                  <c:v>-132.26583298978699</c:v>
                </c:pt>
                <c:pt idx="186">
                  <c:v>-134.37499970731599</c:v>
                </c:pt>
                <c:pt idx="187">
                  <c:v>-136.24499972003201</c:v>
                </c:pt>
                <c:pt idx="188">
                  <c:v>-137.97499970731599</c:v>
                </c:pt>
                <c:pt idx="189">
                  <c:v>-139.691666373983</c:v>
                </c:pt>
                <c:pt idx="190">
                  <c:v>-141.40666639941401</c:v>
                </c:pt>
                <c:pt idx="191">
                  <c:v>-143.044166399414</c:v>
                </c:pt>
                <c:pt idx="192">
                  <c:v>-144.53333304065001</c:v>
                </c:pt>
                <c:pt idx="193">
                  <c:v>-145.82999969460101</c:v>
                </c:pt>
                <c:pt idx="194">
                  <c:v>-146.91166635491001</c:v>
                </c:pt>
                <c:pt idx="195">
                  <c:v>-147.76083303429201</c:v>
                </c:pt>
                <c:pt idx="196">
                  <c:v>-148.401666380341</c:v>
                </c:pt>
                <c:pt idx="197">
                  <c:v>-148.86916638352</c:v>
                </c:pt>
                <c:pt idx="198">
                  <c:v>-149.12999971049501</c:v>
                </c:pt>
                <c:pt idx="199">
                  <c:v>-149.11583303747099</c:v>
                </c:pt>
                <c:pt idx="200">
                  <c:v>-148.755833047008</c:v>
                </c:pt>
                <c:pt idx="201">
                  <c:v>-147.988333059723</c:v>
                </c:pt>
                <c:pt idx="202">
                  <c:v>-146.77416641848799</c:v>
                </c:pt>
                <c:pt idx="203">
                  <c:v>-145.09666645663501</c:v>
                </c:pt>
                <c:pt idx="204">
                  <c:v>-142.944166494782</c:v>
                </c:pt>
                <c:pt idx="205">
                  <c:v>-140.29749990440899</c:v>
                </c:pt>
                <c:pt idx="206">
                  <c:v>-137.139166571076</c:v>
                </c:pt>
                <c:pt idx="207">
                  <c:v>-133.45333321231101</c:v>
                </c:pt>
                <c:pt idx="208">
                  <c:v>-129.259999904409</c:v>
                </c:pt>
                <c:pt idx="209">
                  <c:v>-124.63250000613399</c:v>
                </c:pt>
                <c:pt idx="210">
                  <c:v>-119.69583339032999</c:v>
                </c:pt>
                <c:pt idx="211">
                  <c:v>-114.584166774526</c:v>
                </c:pt>
                <c:pt idx="212">
                  <c:v>-109.41250031131</c:v>
                </c:pt>
                <c:pt idx="213">
                  <c:v>-104.77750046389799</c:v>
                </c:pt>
                <c:pt idx="214">
                  <c:v>-100.67916723229</c:v>
                </c:pt>
                <c:pt idx="215">
                  <c:v>-96.645833898956695</c:v>
                </c:pt>
                <c:pt idx="216">
                  <c:v>-92.700833822662702</c:v>
                </c:pt>
                <c:pt idx="217">
                  <c:v>-88.752500463898102</c:v>
                </c:pt>
                <c:pt idx="218">
                  <c:v>-84.743333746368805</c:v>
                </c:pt>
                <c:pt idx="219">
                  <c:v>-80.690000336741505</c:v>
                </c:pt>
                <c:pt idx="220">
                  <c:v>-76.635000285878803</c:v>
                </c:pt>
                <c:pt idx="221">
                  <c:v>-72.5800002350162</c:v>
                </c:pt>
                <c:pt idx="222">
                  <c:v>-68.494166876251597</c:v>
                </c:pt>
                <c:pt idx="223">
                  <c:v>-64.369166876251597</c:v>
                </c:pt>
                <c:pt idx="224">
                  <c:v>-60.179166850820302</c:v>
                </c:pt>
                <c:pt idx="225">
                  <c:v>-55.823333542918199</c:v>
                </c:pt>
                <c:pt idx="226">
                  <c:v>-51.253333593780901</c:v>
                </c:pt>
                <c:pt idx="227">
                  <c:v>-46.471667028839498</c:v>
                </c:pt>
                <c:pt idx="228">
                  <c:v>-41.4233337972314</c:v>
                </c:pt>
                <c:pt idx="229">
                  <c:v>-36.068333746368801</c:v>
                </c:pt>
                <c:pt idx="230">
                  <c:v>-30.4250003113102</c:v>
                </c:pt>
                <c:pt idx="231">
                  <c:v>-24.558333644643501</c:v>
                </c:pt>
                <c:pt idx="232">
                  <c:v>-18.551667079702099</c:v>
                </c:pt>
                <c:pt idx="233">
                  <c:v>-12.504167232289999</c:v>
                </c:pt>
                <c:pt idx="234">
                  <c:v>-6.4908341024071801</c:v>
                </c:pt>
                <c:pt idx="235">
                  <c:v>-0.49166748660314102</c:v>
                </c:pt>
                <c:pt idx="236">
                  <c:v>5.4008325642594901</c:v>
                </c:pt>
                <c:pt idx="237">
                  <c:v>11.1016659484555</c:v>
                </c:pt>
                <c:pt idx="238">
                  <c:v>16.726665948455501</c:v>
                </c:pt>
                <c:pt idx="239">
                  <c:v>22.3449991292009</c:v>
                </c:pt>
                <c:pt idx="240">
                  <c:v>27.890832462534199</c:v>
                </c:pt>
                <c:pt idx="241">
                  <c:v>33.301665948455501</c:v>
                </c:pt>
                <c:pt idx="242">
                  <c:v>38.580832615122098</c:v>
                </c:pt>
                <c:pt idx="243">
                  <c:v>43.646665897592797</c:v>
                </c:pt>
                <c:pt idx="244">
                  <c:v>48.383332513396901</c:v>
                </c:pt>
                <c:pt idx="245">
                  <c:v>52.7833325133969</c:v>
                </c:pt>
                <c:pt idx="246">
                  <c:v>56.925832564259501</c:v>
                </c:pt>
                <c:pt idx="247">
                  <c:v>60.917499230926197</c:v>
                </c:pt>
                <c:pt idx="248">
                  <c:v>64.839999205494806</c:v>
                </c:pt>
                <c:pt idx="249">
                  <c:v>68.714999205494806</c:v>
                </c:pt>
                <c:pt idx="250">
                  <c:v>72.546665897592803</c:v>
                </c:pt>
                <c:pt idx="251">
                  <c:v>76.393332615122105</c:v>
                </c:pt>
                <c:pt idx="252">
                  <c:v>80.266665973886802</c:v>
                </c:pt>
                <c:pt idx="253">
                  <c:v>84.080832615122105</c:v>
                </c:pt>
                <c:pt idx="254">
                  <c:v>87.814165948455496</c:v>
                </c:pt>
                <c:pt idx="255">
                  <c:v>91.466665973886805</c:v>
                </c:pt>
                <c:pt idx="256">
                  <c:v>95.0458326405534</c:v>
                </c:pt>
                <c:pt idx="257">
                  <c:v>98.552499332651394</c:v>
                </c:pt>
                <c:pt idx="258">
                  <c:v>101.93916607561199</c:v>
                </c:pt>
                <c:pt idx="259">
                  <c:v>105.19916605018101</c:v>
                </c:pt>
                <c:pt idx="260">
                  <c:v>108.35249933265101</c:v>
                </c:pt>
                <c:pt idx="261">
                  <c:v>111.450832691416</c:v>
                </c:pt>
                <c:pt idx="262">
                  <c:v>114.54166610104301</c:v>
                </c:pt>
                <c:pt idx="263">
                  <c:v>117.65916615190601</c:v>
                </c:pt>
                <c:pt idx="264">
                  <c:v>120.813332818573</c:v>
                </c:pt>
                <c:pt idx="265">
                  <c:v>124.016666101043</c:v>
                </c:pt>
                <c:pt idx="266">
                  <c:v>127.253332716847</c:v>
                </c:pt>
                <c:pt idx="267">
                  <c:v>130.390832716847</c:v>
                </c:pt>
                <c:pt idx="268">
                  <c:v>133.289166075612</c:v>
                </c:pt>
                <c:pt idx="269">
                  <c:v>135.972499408945</c:v>
                </c:pt>
                <c:pt idx="270">
                  <c:v>138.70833276771</c:v>
                </c:pt>
                <c:pt idx="271">
                  <c:v>141.660832793141</c:v>
                </c:pt>
                <c:pt idx="272">
                  <c:v>144.65916615190599</c:v>
                </c:pt>
                <c:pt idx="273">
                  <c:v>147.51083292029799</c:v>
                </c:pt>
                <c:pt idx="274">
                  <c:v>150.105832996592</c:v>
                </c:pt>
                <c:pt idx="275">
                  <c:v>152.458333022023</c:v>
                </c:pt>
                <c:pt idx="276">
                  <c:v>154.64999968869</c:v>
                </c:pt>
                <c:pt idx="277">
                  <c:v>156.625833009308</c:v>
                </c:pt>
                <c:pt idx="278">
                  <c:v>158.297499663259</c:v>
                </c:pt>
                <c:pt idx="279">
                  <c:v>159.815832971161</c:v>
                </c:pt>
                <c:pt idx="280">
                  <c:v>161.356666253631</c:v>
                </c:pt>
                <c:pt idx="281">
                  <c:v>162.874999561533</c:v>
                </c:pt>
                <c:pt idx="282">
                  <c:v>164.31916625363101</c:v>
                </c:pt>
                <c:pt idx="283">
                  <c:v>165.69499963782701</c:v>
                </c:pt>
                <c:pt idx="284">
                  <c:v>166.96583297116101</c:v>
                </c:pt>
                <c:pt idx="285">
                  <c:v>168.064999618754</c:v>
                </c:pt>
                <c:pt idx="286">
                  <c:v>168.95333297116099</c:v>
                </c:pt>
                <c:pt idx="287">
                  <c:v>169.726666329925</c:v>
                </c:pt>
                <c:pt idx="288">
                  <c:v>170.29916633628301</c:v>
                </c:pt>
                <c:pt idx="289">
                  <c:v>170.45499966405299</c:v>
                </c:pt>
                <c:pt idx="290">
                  <c:v>170.290832995003</c:v>
                </c:pt>
                <c:pt idx="291">
                  <c:v>169.94333298864501</c:v>
                </c:pt>
                <c:pt idx="292">
                  <c:v>169.43166632515701</c:v>
                </c:pt>
                <c:pt idx="293">
                  <c:v>168.76916632515699</c:v>
                </c:pt>
                <c:pt idx="294">
                  <c:v>168.007499645775</c:v>
                </c:pt>
                <c:pt idx="295">
                  <c:v>167.17999965213201</c:v>
                </c:pt>
                <c:pt idx="296">
                  <c:v>166.26333298546601</c:v>
                </c:pt>
                <c:pt idx="297">
                  <c:v>165.172499639417</c:v>
                </c:pt>
                <c:pt idx="298">
                  <c:v>163.78749966484801</c:v>
                </c:pt>
                <c:pt idx="299">
                  <c:v>161.99249971571101</c:v>
                </c:pt>
                <c:pt idx="300">
                  <c:v>159.64333309990701</c:v>
                </c:pt>
                <c:pt idx="301">
                  <c:v>156.619166484103</c:v>
                </c:pt>
                <c:pt idx="302">
                  <c:v>152.95416645867101</c:v>
                </c:pt>
                <c:pt idx="303">
                  <c:v>148.758333125338</c:v>
                </c:pt>
                <c:pt idx="304">
                  <c:v>144.12166650953401</c:v>
                </c:pt>
                <c:pt idx="305">
                  <c:v>139.10999989372999</c:v>
                </c:pt>
                <c:pt idx="306">
                  <c:v>133.77749994459299</c:v>
                </c:pt>
                <c:pt idx="307">
                  <c:v>128.23166661125899</c:v>
                </c:pt>
                <c:pt idx="308">
                  <c:v>122.42916671298499</c:v>
                </c:pt>
                <c:pt idx="309">
                  <c:v>116.227500198906</c:v>
                </c:pt>
                <c:pt idx="310">
                  <c:v>109.64916691643499</c:v>
                </c:pt>
                <c:pt idx="311">
                  <c:v>102.756666865572</c:v>
                </c:pt>
                <c:pt idx="312">
                  <c:v>95.625000046317894</c:v>
                </c:pt>
                <c:pt idx="313">
                  <c:v>88.369166611259303</c:v>
                </c:pt>
                <c:pt idx="314">
                  <c:v>81.067499842867306</c:v>
                </c:pt>
                <c:pt idx="315">
                  <c:v>73.824166407808804</c:v>
                </c:pt>
                <c:pt idx="316">
                  <c:v>66.773333023612807</c:v>
                </c:pt>
                <c:pt idx="317">
                  <c:v>59.954999588554202</c:v>
                </c:pt>
                <c:pt idx="318">
                  <c:v>53.3141663060835</c:v>
                </c:pt>
                <c:pt idx="319">
                  <c:v>46.786666407808802</c:v>
                </c:pt>
                <c:pt idx="320">
                  <c:v>40.332499741142101</c:v>
                </c:pt>
                <c:pt idx="321">
                  <c:v>33.953333074475402</c:v>
                </c:pt>
                <c:pt idx="322">
                  <c:v>27.704999842867402</c:v>
                </c:pt>
                <c:pt idx="323">
                  <c:v>21.617499842867399</c:v>
                </c:pt>
                <c:pt idx="324">
                  <c:v>15.6616664078088</c:v>
                </c:pt>
                <c:pt idx="325">
                  <c:v>9.7999997920047193</c:v>
                </c:pt>
                <c:pt idx="326">
                  <c:v>4.0283330744754302</c:v>
                </c:pt>
                <c:pt idx="327">
                  <c:v>-1.5991670781124601</c:v>
                </c:pt>
                <c:pt idx="328">
                  <c:v>-7.0233336939165003</c:v>
                </c:pt>
                <c:pt idx="329">
                  <c:v>-12.2316670272498</c:v>
                </c:pt>
                <c:pt idx="330">
                  <c:v>-17.422500564033701</c:v>
                </c:pt>
                <c:pt idx="331">
                  <c:v>-22.812500716621599</c:v>
                </c:pt>
                <c:pt idx="332">
                  <c:v>-28.413334100817501</c:v>
                </c:pt>
                <c:pt idx="333">
                  <c:v>-34.1858342025428</c:v>
                </c:pt>
                <c:pt idx="334">
                  <c:v>-40.025834355130698</c:v>
                </c:pt>
                <c:pt idx="335">
                  <c:v>-45.7700011743853</c:v>
                </c:pt>
                <c:pt idx="336">
                  <c:v>-51.162501225247901</c:v>
                </c:pt>
                <c:pt idx="337">
                  <c:v>-55.9583345585812</c:v>
                </c:pt>
                <c:pt idx="338">
                  <c:v>-60.108334558581198</c:v>
                </c:pt>
                <c:pt idx="339">
                  <c:v>-63.674167841051897</c:v>
                </c:pt>
                <c:pt idx="340">
                  <c:v>-66.7708345585812</c:v>
                </c:pt>
                <c:pt idx="341">
                  <c:v>-69.580001276110494</c:v>
                </c:pt>
                <c:pt idx="342">
                  <c:v>-72.270001301541797</c:v>
                </c:pt>
                <c:pt idx="343">
                  <c:v>-74.896667942777199</c:v>
                </c:pt>
                <c:pt idx="344">
                  <c:v>-77.191667891914506</c:v>
                </c:pt>
                <c:pt idx="345">
                  <c:v>-79.103334571296898</c:v>
                </c:pt>
                <c:pt idx="346">
                  <c:v>-81.121667942777194</c:v>
                </c:pt>
                <c:pt idx="347">
                  <c:v>-83.458334685737796</c:v>
                </c:pt>
                <c:pt idx="348">
                  <c:v>-85.955834787463104</c:v>
                </c:pt>
                <c:pt idx="349">
                  <c:v>-88.475834863757001</c:v>
                </c:pt>
                <c:pt idx="350">
                  <c:v>-90.940834889188295</c:v>
                </c:pt>
                <c:pt idx="351">
                  <c:v>-93.307501555854998</c:v>
                </c:pt>
                <c:pt idx="352">
                  <c:v>-95.527501568570599</c:v>
                </c:pt>
                <c:pt idx="353">
                  <c:v>-97.566668273384295</c:v>
                </c:pt>
                <c:pt idx="354">
                  <c:v>-99.453334952766596</c:v>
                </c:pt>
                <c:pt idx="355">
                  <c:v>-101.259168260669</c:v>
                </c:pt>
                <c:pt idx="356">
                  <c:v>-103.020001555855</c:v>
                </c:pt>
                <c:pt idx="357">
                  <c:v>-104.714168184375</c:v>
                </c:pt>
                <c:pt idx="358">
                  <c:v>-106.355834851041</c:v>
                </c:pt>
                <c:pt idx="359">
                  <c:v>-107.96916817165901</c:v>
                </c:pt>
                <c:pt idx="360">
                  <c:v>-109.568334787463</c:v>
                </c:pt>
                <c:pt idx="361">
                  <c:v>-111.205834787463</c:v>
                </c:pt>
                <c:pt idx="362">
                  <c:v>-112.877501504992</c:v>
                </c:pt>
                <c:pt idx="363">
                  <c:v>-114.588334863757</c:v>
                </c:pt>
                <c:pt idx="364">
                  <c:v>-116.380834851041</c:v>
                </c:pt>
                <c:pt idx="365">
                  <c:v>-118.257501492277</c:v>
                </c:pt>
                <c:pt idx="366">
                  <c:v>-120.205834787463</c:v>
                </c:pt>
                <c:pt idx="367">
                  <c:v>-122.431668044502</c:v>
                </c:pt>
                <c:pt idx="368">
                  <c:v>-124.88250130154201</c:v>
                </c:pt>
                <c:pt idx="369">
                  <c:v>-127.28000127611</c:v>
                </c:pt>
                <c:pt idx="370">
                  <c:v>-129.574167968208</c:v>
                </c:pt>
                <c:pt idx="371">
                  <c:v>-131.77250132697301</c:v>
                </c:pt>
                <c:pt idx="372">
                  <c:v>-133.973334711169</c:v>
                </c:pt>
                <c:pt idx="373">
                  <c:v>-136.157501428698</c:v>
                </c:pt>
                <c:pt idx="374">
                  <c:v>-138.27083474931601</c:v>
                </c:pt>
                <c:pt idx="375">
                  <c:v>-140.29583474931599</c:v>
                </c:pt>
                <c:pt idx="376">
                  <c:v>-142.21666808264899</c:v>
                </c:pt>
                <c:pt idx="377">
                  <c:v>-144.07083474931599</c:v>
                </c:pt>
                <c:pt idx="378">
                  <c:v>-145.85083473660001</c:v>
                </c:pt>
                <c:pt idx="379">
                  <c:v>-147.510834711169</c:v>
                </c:pt>
                <c:pt idx="380">
                  <c:v>-149.10833468573799</c:v>
                </c:pt>
                <c:pt idx="381">
                  <c:v>-150.79500130154199</c:v>
                </c:pt>
                <c:pt idx="382">
                  <c:v>-152.47750125067901</c:v>
                </c:pt>
                <c:pt idx="383">
                  <c:v>-153.90083454586599</c:v>
                </c:pt>
                <c:pt idx="384">
                  <c:v>-155.051667866483</c:v>
                </c:pt>
                <c:pt idx="385">
                  <c:v>-156.04333453314999</c:v>
                </c:pt>
                <c:pt idx="386">
                  <c:v>-156.96166787284099</c:v>
                </c:pt>
                <c:pt idx="387">
                  <c:v>-157.847501199817</c:v>
                </c:pt>
                <c:pt idx="388">
                  <c:v>-158.55750117438501</c:v>
                </c:pt>
                <c:pt idx="389">
                  <c:v>-158.959167831515</c:v>
                </c:pt>
                <c:pt idx="390">
                  <c:v>-159.03583450056601</c:v>
                </c:pt>
                <c:pt idx="391">
                  <c:v>-158.72000116643801</c:v>
                </c:pt>
                <c:pt idx="392">
                  <c:v>-157.98000117279599</c:v>
                </c:pt>
                <c:pt idx="393">
                  <c:v>-156.79166782038899</c:v>
                </c:pt>
                <c:pt idx="394">
                  <c:v>-155.10333443619299</c:v>
                </c:pt>
                <c:pt idx="395">
                  <c:v>-152.90250105199701</c:v>
                </c:pt>
                <c:pt idx="396">
                  <c:v>-150.19250107742801</c:v>
                </c:pt>
                <c:pt idx="397">
                  <c:v>-146.96666782038901</c:v>
                </c:pt>
                <c:pt idx="398">
                  <c:v>-143.236667896683</c:v>
                </c:pt>
                <c:pt idx="399">
                  <c:v>-139.08000133174099</c:v>
                </c:pt>
                <c:pt idx="400">
                  <c:v>-134.62666804927099</c:v>
                </c:pt>
                <c:pt idx="401">
                  <c:v>-130.0108347668</c:v>
                </c:pt>
                <c:pt idx="402">
                  <c:v>-125.39000143346701</c:v>
                </c:pt>
                <c:pt idx="403">
                  <c:v>-120.940834817663</c:v>
                </c:pt>
                <c:pt idx="404">
                  <c:v>-116.604168201859</c:v>
                </c:pt>
                <c:pt idx="405">
                  <c:v>-112.110001382604</c:v>
                </c:pt>
                <c:pt idx="406">
                  <c:v>-107.300001280879</c:v>
                </c:pt>
                <c:pt idx="407">
                  <c:v>-102.111667896683</c:v>
                </c:pt>
                <c:pt idx="408">
                  <c:v>-96.555001077428301</c:v>
                </c:pt>
                <c:pt idx="409">
                  <c:v>-90.933334359899007</c:v>
                </c:pt>
                <c:pt idx="410">
                  <c:v>-85.531667845820294</c:v>
                </c:pt>
                <c:pt idx="411">
                  <c:v>-80.352501179153606</c:v>
                </c:pt>
                <c:pt idx="412">
                  <c:v>-75.346667744095001</c:v>
                </c:pt>
                <c:pt idx="413">
                  <c:v>-70.427501179153595</c:v>
                </c:pt>
                <c:pt idx="414">
                  <c:v>-65.610834512486903</c:v>
                </c:pt>
                <c:pt idx="415">
                  <c:v>-60.907500975703101</c:v>
                </c:pt>
                <c:pt idx="416">
                  <c:v>-56.239167540644502</c:v>
                </c:pt>
                <c:pt idx="417">
                  <c:v>-51.486667642369703</c:v>
                </c:pt>
                <c:pt idx="418">
                  <c:v>-46.499167642369699</c:v>
                </c:pt>
                <c:pt idx="419">
                  <c:v>-41.239167540644502</c:v>
                </c:pt>
                <c:pt idx="420">
                  <c:v>-35.772500873977798</c:v>
                </c:pt>
                <c:pt idx="421">
                  <c:v>-30.183334105585899</c:v>
                </c:pt>
                <c:pt idx="422">
                  <c:v>-24.4741673880566</c:v>
                </c:pt>
                <c:pt idx="423">
                  <c:v>-18.634167489781898</c:v>
                </c:pt>
                <c:pt idx="424">
                  <c:v>-12.7241676423697</c:v>
                </c:pt>
                <c:pt idx="425">
                  <c:v>-6.8158343090364104</c:v>
                </c:pt>
                <c:pt idx="426">
                  <c:v>-0.94833425817378303</c:v>
                </c:pt>
                <c:pt idx="427">
                  <c:v>4.8591656909635903</c:v>
                </c:pt>
                <c:pt idx="428">
                  <c:v>10.623332459355501</c:v>
                </c:pt>
                <c:pt idx="429">
                  <c:v>16.409165945276701</c:v>
                </c:pt>
                <c:pt idx="430">
                  <c:v>22.282499431198001</c:v>
                </c:pt>
                <c:pt idx="431">
                  <c:v>28.238332866256599</c:v>
                </c:pt>
                <c:pt idx="432">
                  <c:v>34.204166148727303</c:v>
                </c:pt>
                <c:pt idx="433">
                  <c:v>40.071666199589899</c:v>
                </c:pt>
                <c:pt idx="434">
                  <c:v>45.724999736373697</c:v>
                </c:pt>
                <c:pt idx="435">
                  <c:v>51.092499787236399</c:v>
                </c:pt>
                <c:pt idx="436">
                  <c:v>56.154999787236399</c:v>
                </c:pt>
                <c:pt idx="437">
                  <c:v>60.924999736373699</c:v>
                </c:pt>
                <c:pt idx="438">
                  <c:v>65.436666352177795</c:v>
                </c:pt>
                <c:pt idx="439">
                  <c:v>69.743333044275801</c:v>
                </c:pt>
                <c:pt idx="440">
                  <c:v>73.919166301315101</c:v>
                </c:pt>
                <c:pt idx="441">
                  <c:v>78.038332866256596</c:v>
                </c:pt>
                <c:pt idx="442">
                  <c:v>82.144999431198002</c:v>
                </c:pt>
                <c:pt idx="443">
                  <c:v>86.270832688237306</c:v>
                </c:pt>
                <c:pt idx="444">
                  <c:v>90.443332662806</c:v>
                </c:pt>
                <c:pt idx="445">
                  <c:v>94.618332662805997</c:v>
                </c:pt>
                <c:pt idx="446">
                  <c:v>98.782499304041394</c:v>
                </c:pt>
                <c:pt idx="447">
                  <c:v>103.011665843551</c:v>
                </c:pt>
                <c:pt idx="448">
                  <c:v>107.27916576725799</c:v>
                </c:pt>
                <c:pt idx="449">
                  <c:v>111.477499126022</c:v>
                </c:pt>
                <c:pt idx="450">
                  <c:v>115.55083248478699</c:v>
                </c:pt>
                <c:pt idx="451">
                  <c:v>119.534999202316</c:v>
                </c:pt>
                <c:pt idx="452">
                  <c:v>123.524999227747</c:v>
                </c:pt>
                <c:pt idx="453">
                  <c:v>127.566665894414</c:v>
                </c:pt>
                <c:pt idx="454">
                  <c:v>131.714165868983</c:v>
                </c:pt>
                <c:pt idx="455">
                  <c:v>136.05583240849299</c:v>
                </c:pt>
                <c:pt idx="456">
                  <c:v>140.54999897343399</c:v>
                </c:pt>
                <c:pt idx="457">
                  <c:v>144.99166564010099</c:v>
                </c:pt>
                <c:pt idx="458">
                  <c:v>149.166665640101</c:v>
                </c:pt>
                <c:pt idx="459">
                  <c:v>153.01083233219899</c:v>
                </c:pt>
                <c:pt idx="460">
                  <c:v>156.65666566553199</c:v>
                </c:pt>
                <c:pt idx="461">
                  <c:v>160.31583225590501</c:v>
                </c:pt>
                <c:pt idx="462">
                  <c:v>164.07249882084599</c:v>
                </c:pt>
                <c:pt idx="463">
                  <c:v>167.90083210331699</c:v>
                </c:pt>
                <c:pt idx="464">
                  <c:v>171.81749876998401</c:v>
                </c:pt>
                <c:pt idx="465">
                  <c:v>175.85499876998401</c:v>
                </c:pt>
                <c:pt idx="466">
                  <c:v>179.96166546208201</c:v>
                </c:pt>
                <c:pt idx="467">
                  <c:v>183.99333215418</c:v>
                </c:pt>
                <c:pt idx="468">
                  <c:v>187.744165538376</c:v>
                </c:pt>
                <c:pt idx="469">
                  <c:v>191.020832306768</c:v>
                </c:pt>
                <c:pt idx="470">
                  <c:v>193.726665741826</c:v>
                </c:pt>
                <c:pt idx="471">
                  <c:v>195.80166580540501</c:v>
                </c:pt>
                <c:pt idx="472">
                  <c:v>197.24583249750299</c:v>
                </c:pt>
                <c:pt idx="473">
                  <c:v>198.11249916416901</c:v>
                </c:pt>
                <c:pt idx="474">
                  <c:v>198.38833248478699</c:v>
                </c:pt>
                <c:pt idx="475">
                  <c:v>198.07083249750201</c:v>
                </c:pt>
                <c:pt idx="476">
                  <c:v>197.211665843551</c:v>
                </c:pt>
                <c:pt idx="477">
                  <c:v>195.77833251021801</c:v>
                </c:pt>
                <c:pt idx="478">
                  <c:v>193.72333245935599</c:v>
                </c:pt>
                <c:pt idx="479">
                  <c:v>191.12083243392399</c:v>
                </c:pt>
                <c:pt idx="480">
                  <c:v>188.01416574182599</c:v>
                </c:pt>
                <c:pt idx="481">
                  <c:v>184.38166566553201</c:v>
                </c:pt>
                <c:pt idx="482">
                  <c:v>180.27333220504201</c:v>
                </c:pt>
                <c:pt idx="483">
                  <c:v>175.789165487513</c:v>
                </c:pt>
                <c:pt idx="484">
                  <c:v>170.94749882084599</c:v>
                </c:pt>
                <c:pt idx="485">
                  <c:v>165.85916543664999</c:v>
                </c:pt>
                <c:pt idx="486">
                  <c:v>160.809998820846</c:v>
                </c:pt>
                <c:pt idx="487">
                  <c:v>155.77416558923801</c:v>
                </c:pt>
                <c:pt idx="488">
                  <c:v>150.60999907516</c:v>
                </c:pt>
                <c:pt idx="489">
                  <c:v>145.375832611943</c:v>
                </c:pt>
                <c:pt idx="490">
                  <c:v>140.090832764531</c:v>
                </c:pt>
                <c:pt idx="491">
                  <c:v>134.738332866257</c:v>
                </c:pt>
                <c:pt idx="492">
                  <c:v>129.299999482061</c:v>
                </c:pt>
                <c:pt idx="493">
                  <c:v>123.734165945277</c:v>
                </c:pt>
                <c:pt idx="494">
                  <c:v>117.96666589441401</c:v>
                </c:pt>
                <c:pt idx="495">
                  <c:v>111.923332713669</c:v>
                </c:pt>
                <c:pt idx="496">
                  <c:v>105.58416619959</c:v>
                </c:pt>
                <c:pt idx="497">
                  <c:v>99.170832815393894</c:v>
                </c:pt>
                <c:pt idx="498">
                  <c:v>92.8383326119434</c:v>
                </c:pt>
                <c:pt idx="499">
                  <c:v>86.266665894414103</c:v>
                </c:pt>
                <c:pt idx="500">
                  <c:v>79.4841659452767</c:v>
                </c:pt>
                <c:pt idx="501">
                  <c:v>72.794999176884801</c:v>
                </c:pt>
                <c:pt idx="502">
                  <c:v>66.125832357630202</c:v>
                </c:pt>
                <c:pt idx="503">
                  <c:v>59.533332306767598</c:v>
                </c:pt>
                <c:pt idx="504">
                  <c:v>53.221665690963498</c:v>
                </c:pt>
                <c:pt idx="505">
                  <c:v>47.182499176884797</c:v>
                </c:pt>
                <c:pt idx="506">
                  <c:v>41.376665996139302</c:v>
                </c:pt>
                <c:pt idx="507">
                  <c:v>35.853332764531302</c:v>
                </c:pt>
                <c:pt idx="508">
                  <c:v>30.614999380335298</c:v>
                </c:pt>
                <c:pt idx="509">
                  <c:v>25.6516659961393</c:v>
                </c:pt>
                <c:pt idx="510">
                  <c:v>20.914999380335299</c:v>
                </c:pt>
                <c:pt idx="511">
                  <c:v>16.274166097864601</c:v>
                </c:pt>
                <c:pt idx="512">
                  <c:v>11.6216661995899</c:v>
                </c:pt>
                <c:pt idx="513">
                  <c:v>6.9183329171191499</c:v>
                </c:pt>
                <c:pt idx="514">
                  <c:v>2.1783330188444099</c:v>
                </c:pt>
                <c:pt idx="515">
                  <c:v>-2.5733334952343698</c:v>
                </c:pt>
                <c:pt idx="516">
                  <c:v>-7.3591667268424397</c:v>
                </c:pt>
                <c:pt idx="517">
                  <c:v>-12.2050000601758</c:v>
                </c:pt>
                <c:pt idx="518">
                  <c:v>-17.081666828567698</c:v>
                </c:pt>
                <c:pt idx="519">
                  <c:v>-21.940000161901001</c:v>
                </c:pt>
                <c:pt idx="520">
                  <c:v>-26.750000009313101</c:v>
                </c:pt>
                <c:pt idx="521">
                  <c:v>-31.510833240921201</c:v>
                </c:pt>
                <c:pt idx="522">
                  <c:v>-36.301666523391901</c:v>
                </c:pt>
                <c:pt idx="523">
                  <c:v>-41.224166370803999</c:v>
                </c:pt>
                <c:pt idx="524">
                  <c:v>-46.329166167353499</c:v>
                </c:pt>
                <c:pt idx="525">
                  <c:v>-51.593332681432301</c:v>
                </c:pt>
                <c:pt idx="526">
                  <c:v>-56.924999246373702</c:v>
                </c:pt>
                <c:pt idx="527">
                  <c:v>-62.204165913040399</c:v>
                </c:pt>
                <c:pt idx="528">
                  <c:v>-67.300832630569701</c:v>
                </c:pt>
                <c:pt idx="529">
                  <c:v>-72.119999195511099</c:v>
                </c:pt>
                <c:pt idx="530">
                  <c:v>-76.624165862177705</c:v>
                </c:pt>
                <c:pt idx="531">
                  <c:v>-80.829999297236299</c:v>
                </c:pt>
                <c:pt idx="532">
                  <c:v>-84.753332656001007</c:v>
                </c:pt>
                <c:pt idx="533">
                  <c:v>-88.394999322667601</c:v>
                </c:pt>
                <c:pt idx="534">
                  <c:v>-91.766665913040399</c:v>
                </c:pt>
                <c:pt idx="535">
                  <c:v>-94.889165887609096</c:v>
                </c:pt>
                <c:pt idx="536">
                  <c:v>-97.882499195511102</c:v>
                </c:pt>
                <c:pt idx="537">
                  <c:v>-100.847499093786</c:v>
                </c:pt>
                <c:pt idx="538">
                  <c:v>-103.76666565872701</c:v>
                </c:pt>
                <c:pt idx="539">
                  <c:v>-106.69416555700199</c:v>
                </c:pt>
                <c:pt idx="540">
                  <c:v>-109.647498839473</c:v>
                </c:pt>
                <c:pt idx="541">
                  <c:v>-112.505832172806</c:v>
                </c:pt>
                <c:pt idx="542">
                  <c:v>-115.209998839473</c:v>
                </c:pt>
                <c:pt idx="543">
                  <c:v>-117.79749883947299</c:v>
                </c:pt>
                <c:pt idx="544">
                  <c:v>-120.269998814041</c:v>
                </c:pt>
                <c:pt idx="545">
                  <c:v>-122.588332121943</c:v>
                </c:pt>
                <c:pt idx="546">
                  <c:v>-124.744165429845</c:v>
                </c:pt>
                <c:pt idx="547">
                  <c:v>-126.77416541713001</c:v>
                </c:pt>
                <c:pt idx="548">
                  <c:v>-128.73999876317899</c:v>
                </c:pt>
                <c:pt idx="549">
                  <c:v>-130.709165455277</c:v>
                </c:pt>
                <c:pt idx="550">
                  <c:v>-132.724165480708</c:v>
                </c:pt>
                <c:pt idx="551">
                  <c:v>-134.791665467992</c:v>
                </c:pt>
                <c:pt idx="552">
                  <c:v>-136.896665455277</c:v>
                </c:pt>
                <c:pt idx="553">
                  <c:v>-139.00916545527701</c:v>
                </c:pt>
                <c:pt idx="554">
                  <c:v>-141.10999877589401</c:v>
                </c:pt>
                <c:pt idx="555">
                  <c:v>-143.14999873774701</c:v>
                </c:pt>
                <c:pt idx="556">
                  <c:v>-145.104165404414</c:v>
                </c:pt>
                <c:pt idx="557">
                  <c:v>-147.040832083796</c:v>
                </c:pt>
                <c:pt idx="558">
                  <c:v>-148.83916537898301</c:v>
                </c:pt>
                <c:pt idx="559">
                  <c:v>-150.45166537898299</c:v>
                </c:pt>
                <c:pt idx="560">
                  <c:v>-151.849998737747</c:v>
                </c:pt>
                <c:pt idx="561">
                  <c:v>-153.05499872503199</c:v>
                </c:pt>
                <c:pt idx="562">
                  <c:v>-154.27499873774701</c:v>
                </c:pt>
                <c:pt idx="563">
                  <c:v>-155.52916540441399</c:v>
                </c:pt>
                <c:pt idx="564">
                  <c:v>-156.769998686885</c:v>
                </c:pt>
                <c:pt idx="565">
                  <c:v>-157.93999863602201</c:v>
                </c:pt>
                <c:pt idx="566">
                  <c:v>-158.95999861694901</c:v>
                </c:pt>
                <c:pt idx="567">
                  <c:v>-159.75916529633099</c:v>
                </c:pt>
                <c:pt idx="568">
                  <c:v>-160.32833197253399</c:v>
                </c:pt>
                <c:pt idx="569">
                  <c:v>-160.64999864238001</c:v>
                </c:pt>
                <c:pt idx="570">
                  <c:v>-160.69499864317501</c:v>
                </c:pt>
                <c:pt idx="571">
                  <c:v>-160.58333197571301</c:v>
                </c:pt>
                <c:pt idx="572">
                  <c:v>-160.524165307358</c:v>
                </c:pt>
                <c:pt idx="573">
                  <c:v>-160.221665307259</c:v>
                </c:pt>
                <c:pt idx="574">
                  <c:v>-159.27416533268999</c:v>
                </c:pt>
                <c:pt idx="575">
                  <c:v>-157.84083199935699</c:v>
                </c:pt>
                <c:pt idx="576">
                  <c:v>-156.16999866602299</c:v>
                </c:pt>
                <c:pt idx="577">
                  <c:v>-154.23083202478799</c:v>
                </c:pt>
                <c:pt idx="578">
                  <c:v>-151.85166535812101</c:v>
                </c:pt>
                <c:pt idx="579">
                  <c:v>-148.95833205021901</c:v>
                </c:pt>
                <c:pt idx="580">
                  <c:v>-144.471665307259</c:v>
                </c:pt>
                <c:pt idx="581">
                  <c:v>-138.54666530725899</c:v>
                </c:pt>
                <c:pt idx="582">
                  <c:v>-132.50249874231699</c:v>
                </c:pt>
                <c:pt idx="583">
                  <c:v>-126.389998742317</c:v>
                </c:pt>
                <c:pt idx="584">
                  <c:v>-120.22333207565001</c:v>
                </c:pt>
                <c:pt idx="585">
                  <c:v>-114.024165459846</c:v>
                </c:pt>
                <c:pt idx="586">
                  <c:v>-107.76916540898399</c:v>
                </c:pt>
                <c:pt idx="587">
                  <c:v>-101.4158318722</c:v>
                </c:pt>
                <c:pt idx="588">
                  <c:v>-94.905831770474705</c:v>
                </c:pt>
                <c:pt idx="589">
                  <c:v>-88.247498437141402</c:v>
                </c:pt>
                <c:pt idx="590">
                  <c:v>-81.453331872199996</c:v>
                </c:pt>
                <c:pt idx="591">
                  <c:v>-74.509165307258499</c:v>
                </c:pt>
                <c:pt idx="592">
                  <c:v>-67.441665256395893</c:v>
                </c:pt>
                <c:pt idx="593">
                  <c:v>-60.354165256395902</c:v>
                </c:pt>
                <c:pt idx="594">
                  <c:v>-53.3808320247878</c:v>
                </c:pt>
                <c:pt idx="595">
                  <c:v>-46.685832075650502</c:v>
                </c:pt>
                <c:pt idx="596">
                  <c:v>-40.3616654598464</c:v>
                </c:pt>
                <c:pt idx="597">
                  <c:v>-34.376665612434302</c:v>
                </c:pt>
                <c:pt idx="598">
                  <c:v>-28.690832380826201</c:v>
                </c:pt>
                <c:pt idx="599">
                  <c:v>-23.274165714159601</c:v>
                </c:pt>
                <c:pt idx="600">
                  <c:v>-18.0891656124343</c:v>
                </c:pt>
                <c:pt idx="601">
                  <c:v>-13.1191654089838</c:v>
                </c:pt>
                <c:pt idx="602">
                  <c:v>-8.3908318721999393</c:v>
                </c:pt>
                <c:pt idx="603">
                  <c:v>-3.9608318213373099</c:v>
                </c:pt>
                <c:pt idx="604">
                  <c:v>0.12583479446672699</c:v>
                </c:pt>
                <c:pt idx="605">
                  <c:v>3.85583484532936</c:v>
                </c:pt>
                <c:pt idx="606">
                  <c:v>7.2533349470546202</c:v>
                </c:pt>
                <c:pt idx="607">
                  <c:v>10.4066683566819</c:v>
                </c:pt>
                <c:pt idx="608">
                  <c:v>13.4416683312506</c:v>
                </c:pt>
                <c:pt idx="609">
                  <c:v>16.466668331250599</c:v>
                </c:pt>
                <c:pt idx="610">
                  <c:v>19.550835048779899</c:v>
                </c:pt>
                <c:pt idx="611">
                  <c:v>22.7325017408779</c:v>
                </c:pt>
                <c:pt idx="612">
                  <c:v>26.049168407544499</c:v>
                </c:pt>
                <c:pt idx="613">
                  <c:v>29.530835099642498</c:v>
                </c:pt>
                <c:pt idx="614">
                  <c:v>33.144168483838499</c:v>
                </c:pt>
                <c:pt idx="615">
                  <c:v>36.840835201367803</c:v>
                </c:pt>
                <c:pt idx="616">
                  <c:v>40.600835303093</c:v>
                </c:pt>
                <c:pt idx="617">
                  <c:v>44.389168687289001</c:v>
                </c:pt>
                <c:pt idx="618">
                  <c:v>48.176668687289002</c:v>
                </c:pt>
                <c:pt idx="619">
                  <c:v>52.013335303093001</c:v>
                </c:pt>
                <c:pt idx="620">
                  <c:v>56.0575018680344</c:v>
                </c:pt>
                <c:pt idx="621">
                  <c:v>60.2850017663092</c:v>
                </c:pt>
                <c:pt idx="622">
                  <c:v>64.525835048779896</c:v>
                </c:pt>
                <c:pt idx="623">
                  <c:v>68.7675017154465</c:v>
                </c:pt>
                <c:pt idx="624">
                  <c:v>73.034168382113194</c:v>
                </c:pt>
                <c:pt idx="625">
                  <c:v>77.3283349470546</c:v>
                </c:pt>
                <c:pt idx="626">
                  <c:v>81.626668178662698</c:v>
                </c:pt>
                <c:pt idx="627">
                  <c:v>85.830834845329306</c:v>
                </c:pt>
                <c:pt idx="628">
                  <c:v>89.857501486564701</c:v>
                </c:pt>
                <c:pt idx="629">
                  <c:v>93.688334794466698</c:v>
                </c:pt>
                <c:pt idx="630">
                  <c:v>97.330834845329306</c:v>
                </c:pt>
                <c:pt idx="631">
                  <c:v>100.827501562859</c:v>
                </c:pt>
                <c:pt idx="632">
                  <c:v>104.27083487076101</c:v>
                </c:pt>
                <c:pt idx="633">
                  <c:v>107.744168229525</c:v>
                </c:pt>
                <c:pt idx="634">
                  <c:v>111.253334947055</c:v>
                </c:pt>
                <c:pt idx="635">
                  <c:v>114.765001562859</c:v>
                </c:pt>
                <c:pt idx="636">
                  <c:v>118.16666820409399</c:v>
                </c:pt>
                <c:pt idx="637">
                  <c:v>121.368334845329</c:v>
                </c:pt>
                <c:pt idx="638">
                  <c:v>124.490834819898</c:v>
                </c:pt>
                <c:pt idx="639">
                  <c:v>127.585001511996</c:v>
                </c:pt>
                <c:pt idx="640">
                  <c:v>130.63250148656499</c:v>
                </c:pt>
                <c:pt idx="641">
                  <c:v>133.67583479446699</c:v>
                </c:pt>
                <c:pt idx="642">
                  <c:v>136.54750151199599</c:v>
                </c:pt>
                <c:pt idx="643">
                  <c:v>139.04250158829001</c:v>
                </c:pt>
                <c:pt idx="644">
                  <c:v>141.12416828038801</c:v>
                </c:pt>
                <c:pt idx="645">
                  <c:v>142.706668293104</c:v>
                </c:pt>
                <c:pt idx="646">
                  <c:v>143.69083497884401</c:v>
                </c:pt>
                <c:pt idx="647">
                  <c:v>144.08416831853501</c:v>
                </c:pt>
                <c:pt idx="648">
                  <c:v>143.96083499155901</c:v>
                </c:pt>
                <c:pt idx="649">
                  <c:v>143.48250167730001</c:v>
                </c:pt>
                <c:pt idx="650">
                  <c:v>142.71250169637301</c:v>
                </c:pt>
                <c:pt idx="651">
                  <c:v>141.58916836939801</c:v>
                </c:pt>
                <c:pt idx="652">
                  <c:v>140.16833503606401</c:v>
                </c:pt>
                <c:pt idx="653">
                  <c:v>138.49000169001499</c:v>
                </c:pt>
                <c:pt idx="654">
                  <c:v>136.52583498520201</c:v>
                </c:pt>
                <c:pt idx="655">
                  <c:v>134.31083495977001</c:v>
                </c:pt>
                <c:pt idx="656">
                  <c:v>131.72333495977</c:v>
                </c:pt>
                <c:pt idx="657">
                  <c:v>128.75416826767199</c:v>
                </c:pt>
                <c:pt idx="658">
                  <c:v>125.61500162643701</c:v>
                </c:pt>
                <c:pt idx="659">
                  <c:v>122.301668369398</c:v>
                </c:pt>
                <c:pt idx="660">
                  <c:v>118.783335061496</c:v>
                </c:pt>
                <c:pt idx="661">
                  <c:v>115.051668369398</c:v>
                </c:pt>
                <c:pt idx="662">
                  <c:v>111.026668369398</c:v>
                </c:pt>
                <c:pt idx="663">
                  <c:v>106.711668343966</c:v>
                </c:pt>
                <c:pt idx="664">
                  <c:v>102.149168343966</c:v>
                </c:pt>
                <c:pt idx="665">
                  <c:v>97.467501779024801</c:v>
                </c:pt>
                <c:pt idx="666">
                  <c:v>92.713335112358095</c:v>
                </c:pt>
                <c:pt idx="667">
                  <c:v>87.886668343966207</c:v>
                </c:pt>
                <c:pt idx="668">
                  <c:v>82.948334959770307</c:v>
                </c:pt>
                <c:pt idx="669">
                  <c:v>77.712501728162195</c:v>
                </c:pt>
                <c:pt idx="670">
                  <c:v>72.089168496554095</c:v>
                </c:pt>
                <c:pt idx="671">
                  <c:v>66.085835214083403</c:v>
                </c:pt>
                <c:pt idx="672">
                  <c:v>59.720835315808699</c:v>
                </c:pt>
                <c:pt idx="673">
                  <c:v>53.172502084200602</c:v>
                </c:pt>
                <c:pt idx="674">
                  <c:v>46.701668750867299</c:v>
                </c:pt>
                <c:pt idx="675">
                  <c:v>40.429168649141999</c:v>
                </c:pt>
                <c:pt idx="676">
                  <c:v>34.429168649141999</c:v>
                </c:pt>
                <c:pt idx="677">
                  <c:v>28.7091687000046</c:v>
                </c:pt>
                <c:pt idx="678">
                  <c:v>23.201668750867299</c:v>
                </c:pt>
                <c:pt idx="679">
                  <c:v>17.890835519259198</c:v>
                </c:pt>
                <c:pt idx="680">
                  <c:v>12.7708355701218</c:v>
                </c:pt>
                <c:pt idx="681">
                  <c:v>7.8066688017298898</c:v>
                </c:pt>
                <c:pt idx="682">
                  <c:v>2.9783352649460402</c:v>
                </c:pt>
                <c:pt idx="683">
                  <c:v>-1.7383314017206299</c:v>
                </c:pt>
                <c:pt idx="684">
                  <c:v>-6.3174980683872999</c:v>
                </c:pt>
                <c:pt idx="685">
                  <c:v>-10.7849981192499</c:v>
                </c:pt>
                <c:pt idx="686">
                  <c:v>-15.269164836779201</c:v>
                </c:pt>
                <c:pt idx="687">
                  <c:v>-19.859998373563101</c:v>
                </c:pt>
                <c:pt idx="688">
                  <c:v>-24.536665141955002</c:v>
                </c:pt>
                <c:pt idx="689">
                  <c:v>-29.174165141955001</c:v>
                </c:pt>
                <c:pt idx="690">
                  <c:v>-33.6341652436803</c:v>
                </c:pt>
                <c:pt idx="691">
                  <c:v>-37.876665294542903</c:v>
                </c:pt>
                <c:pt idx="692">
                  <c:v>-41.969998602444903</c:v>
                </c:pt>
                <c:pt idx="693">
                  <c:v>-45.998332012072197</c:v>
                </c:pt>
                <c:pt idx="694">
                  <c:v>-50.075832037503503</c:v>
                </c:pt>
                <c:pt idx="695">
                  <c:v>-54.349998780464098</c:v>
                </c:pt>
                <c:pt idx="696">
                  <c:v>-58.891665447130798</c:v>
                </c:pt>
                <c:pt idx="697">
                  <c:v>-63.669165345405503</c:v>
                </c:pt>
                <c:pt idx="698">
                  <c:v>-68.5716652436803</c:v>
                </c:pt>
                <c:pt idx="699">
                  <c:v>-73.469998475288307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C5-47F1-BE8B-76B962F93580}"/>
            </c:ext>
          </c:extLst>
        </c:ser>
        <c:ser>
          <c:idx val="1"/>
          <c:order val="1"/>
          <c:tx>
            <c:v>k=0.8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Sheet1!$G$1:$G$700</c:f>
              <c:numCache>
                <c:formatCode>General</c:formatCode>
                <c:ptCount val="700"/>
                <c:pt idx="0">
                  <c:v>3.40872122060185</c:v>
                </c:pt>
                <c:pt idx="1">
                  <c:v>3.7377535313903301</c:v>
                </c:pt>
                <c:pt idx="2">
                  <c:v>4.1389290125988198</c:v>
                </c:pt>
                <c:pt idx="3">
                  <c:v>6.5505554064186997</c:v>
                </c:pt>
                <c:pt idx="4">
                  <c:v>8.6745696154238896</c:v>
                </c:pt>
                <c:pt idx="5">
                  <c:v>10.6509383884143</c:v>
                </c:pt>
                <c:pt idx="6">
                  <c:v>12.4150234503626</c:v>
                </c:pt>
                <c:pt idx="7">
                  <c:v>13.996062559085599</c:v>
                </c:pt>
                <c:pt idx="8">
                  <c:v>15.4353093067653</c:v>
                </c:pt>
                <c:pt idx="9">
                  <c:v>16.753422215234799</c:v>
                </c:pt>
                <c:pt idx="10">
                  <c:v>18.075356081141901</c:v>
                </c:pt>
                <c:pt idx="11">
                  <c:v>19.6687691615852</c:v>
                </c:pt>
                <c:pt idx="12">
                  <c:v>21.207742322156701</c:v>
                </c:pt>
                <c:pt idx="13">
                  <c:v>22.516324574599999</c:v>
                </c:pt>
                <c:pt idx="14">
                  <c:v>23.7103364409259</c:v>
                </c:pt>
                <c:pt idx="15">
                  <c:v>24.8249648001735</c:v>
                </c:pt>
                <c:pt idx="16">
                  <c:v>25.823119525169599</c:v>
                </c:pt>
                <c:pt idx="17">
                  <c:v>26.980619753611901</c:v>
                </c:pt>
                <c:pt idx="18">
                  <c:v>28.1902282065065</c:v>
                </c:pt>
                <c:pt idx="19">
                  <c:v>29.456349549019102</c:v>
                </c:pt>
                <c:pt idx="20">
                  <c:v>30.727192890216401</c:v>
                </c:pt>
                <c:pt idx="21">
                  <c:v>31.9045783428509</c:v>
                </c:pt>
                <c:pt idx="22">
                  <c:v>33.098125835900397</c:v>
                </c:pt>
                <c:pt idx="23">
                  <c:v>34.344868551074001</c:v>
                </c:pt>
                <c:pt idx="24">
                  <c:v>35.642679156900201</c:v>
                </c:pt>
                <c:pt idx="25">
                  <c:v>37.021764504607503</c:v>
                </c:pt>
                <c:pt idx="26">
                  <c:v>38.728839474274501</c:v>
                </c:pt>
                <c:pt idx="27">
                  <c:v>40.4311807354417</c:v>
                </c:pt>
                <c:pt idx="28">
                  <c:v>42.062578880143597</c:v>
                </c:pt>
                <c:pt idx="29">
                  <c:v>43.534637382970402</c:v>
                </c:pt>
                <c:pt idx="30">
                  <c:v>44.9563402704878</c:v>
                </c:pt>
                <c:pt idx="31">
                  <c:v>46.414327981077598</c:v>
                </c:pt>
                <c:pt idx="32">
                  <c:v>47.986697076487403</c:v>
                </c:pt>
                <c:pt idx="33">
                  <c:v>49.721778367453297</c:v>
                </c:pt>
                <c:pt idx="34">
                  <c:v>51.575178339305403</c:v>
                </c:pt>
                <c:pt idx="35">
                  <c:v>53.223248257161302</c:v>
                </c:pt>
                <c:pt idx="36">
                  <c:v>54.777515066904101</c:v>
                </c:pt>
                <c:pt idx="37">
                  <c:v>56.190063701589501</c:v>
                </c:pt>
                <c:pt idx="38">
                  <c:v>57.816702847612099</c:v>
                </c:pt>
                <c:pt idx="39">
                  <c:v>59.543446767890003</c:v>
                </c:pt>
                <c:pt idx="40">
                  <c:v>61.4794727712639</c:v>
                </c:pt>
                <c:pt idx="41">
                  <c:v>63.371631486875003</c:v>
                </c:pt>
                <c:pt idx="42">
                  <c:v>65.104745578174004</c:v>
                </c:pt>
                <c:pt idx="43">
                  <c:v>66.686506301819094</c:v>
                </c:pt>
                <c:pt idx="44">
                  <c:v>68.092041217253694</c:v>
                </c:pt>
                <c:pt idx="45">
                  <c:v>69.415549802403007</c:v>
                </c:pt>
                <c:pt idx="46">
                  <c:v>70.731603485176294</c:v>
                </c:pt>
                <c:pt idx="47">
                  <c:v>71.779862820591305</c:v>
                </c:pt>
                <c:pt idx="48">
                  <c:v>72.979362734295606</c:v>
                </c:pt>
                <c:pt idx="49">
                  <c:v>74.309357461130205</c:v>
                </c:pt>
                <c:pt idx="50">
                  <c:v>75.561520370866504</c:v>
                </c:pt>
                <c:pt idx="51">
                  <c:v>76.759944685803205</c:v>
                </c:pt>
                <c:pt idx="52">
                  <c:v>77.946047032085403</c:v>
                </c:pt>
                <c:pt idx="53">
                  <c:v>79.036722985699896</c:v>
                </c:pt>
                <c:pt idx="54">
                  <c:v>79.920427125231797</c:v>
                </c:pt>
                <c:pt idx="55">
                  <c:v>80.704691105890006</c:v>
                </c:pt>
                <c:pt idx="56">
                  <c:v>81.544211311585599</c:v>
                </c:pt>
                <c:pt idx="57">
                  <c:v>82.215827476141996</c:v>
                </c:pt>
                <c:pt idx="58">
                  <c:v>83.458619194303097</c:v>
                </c:pt>
                <c:pt idx="59">
                  <c:v>85.169259451867106</c:v>
                </c:pt>
                <c:pt idx="60">
                  <c:v>86.6085636867396</c:v>
                </c:pt>
                <c:pt idx="61">
                  <c:v>87.852264388029198</c:v>
                </c:pt>
                <c:pt idx="62">
                  <c:v>89.013593944520494</c:v>
                </c:pt>
                <c:pt idx="63">
                  <c:v>90.458394101877602</c:v>
                </c:pt>
                <c:pt idx="64">
                  <c:v>91.787043729538198</c:v>
                </c:pt>
                <c:pt idx="65">
                  <c:v>92.948083912316505</c:v>
                </c:pt>
                <c:pt idx="66">
                  <c:v>93.946076715460705</c:v>
                </c:pt>
                <c:pt idx="67">
                  <c:v>93.921361523492294</c:v>
                </c:pt>
                <c:pt idx="68">
                  <c:v>92.844143459484002</c:v>
                </c:pt>
                <c:pt idx="69">
                  <c:v>91.618903463710595</c:v>
                </c:pt>
                <c:pt idx="70">
                  <c:v>90.237260734270393</c:v>
                </c:pt>
                <c:pt idx="71">
                  <c:v>88.487354595736207</c:v>
                </c:pt>
                <c:pt idx="72">
                  <c:v>86.355758772841796</c:v>
                </c:pt>
                <c:pt idx="73">
                  <c:v>84.068204385601604</c:v>
                </c:pt>
                <c:pt idx="74">
                  <c:v>81.483848269431405</c:v>
                </c:pt>
                <c:pt idx="75">
                  <c:v>78.915471447547503</c:v>
                </c:pt>
                <c:pt idx="76">
                  <c:v>76.750700930480406</c:v>
                </c:pt>
                <c:pt idx="77">
                  <c:v>74.732744051815303</c:v>
                </c:pt>
                <c:pt idx="78">
                  <c:v>72.506637082507794</c:v>
                </c:pt>
                <c:pt idx="79">
                  <c:v>70.490015481007404</c:v>
                </c:pt>
                <c:pt idx="80">
                  <c:v>68.265700046325605</c:v>
                </c:pt>
                <c:pt idx="81">
                  <c:v>66.000457801464094</c:v>
                </c:pt>
                <c:pt idx="82">
                  <c:v>63.717604231664602</c:v>
                </c:pt>
                <c:pt idx="83">
                  <c:v>61.999866661130902</c:v>
                </c:pt>
                <c:pt idx="84">
                  <c:v>61.669223839956402</c:v>
                </c:pt>
                <c:pt idx="85">
                  <c:v>62.656045464438797</c:v>
                </c:pt>
                <c:pt idx="86">
                  <c:v>63.838811930585003</c:v>
                </c:pt>
                <c:pt idx="87">
                  <c:v>63.326722396755997</c:v>
                </c:pt>
                <c:pt idx="88">
                  <c:v>61.870316138005897</c:v>
                </c:pt>
                <c:pt idx="89">
                  <c:v>60.472089282388097</c:v>
                </c:pt>
                <c:pt idx="90">
                  <c:v>58.313821803832901</c:v>
                </c:pt>
                <c:pt idx="91">
                  <c:v>55.791233017639797</c:v>
                </c:pt>
                <c:pt idx="92">
                  <c:v>53.297681848214097</c:v>
                </c:pt>
                <c:pt idx="93">
                  <c:v>50.685209814485098</c:v>
                </c:pt>
                <c:pt idx="94">
                  <c:v>47.8039579498666</c:v>
                </c:pt>
                <c:pt idx="95">
                  <c:v>45.1359111077386</c:v>
                </c:pt>
                <c:pt idx="96">
                  <c:v>40.826525965350399</c:v>
                </c:pt>
                <c:pt idx="97">
                  <c:v>37.278349530042703</c:v>
                </c:pt>
                <c:pt idx="98">
                  <c:v>33.9289284585942</c:v>
                </c:pt>
                <c:pt idx="99">
                  <c:v>30.511188219783701</c:v>
                </c:pt>
                <c:pt idx="100">
                  <c:v>27.327985879479201</c:v>
                </c:pt>
                <c:pt idx="101">
                  <c:v>24.507815161621501</c:v>
                </c:pt>
                <c:pt idx="102">
                  <c:v>21.518512198499501</c:v>
                </c:pt>
                <c:pt idx="103">
                  <c:v>18.617697715116599</c:v>
                </c:pt>
                <c:pt idx="104">
                  <c:v>16.791456512310699</c:v>
                </c:pt>
                <c:pt idx="105">
                  <c:v>14.5300455918987</c:v>
                </c:pt>
                <c:pt idx="106">
                  <c:v>12.039099557942899</c:v>
                </c:pt>
                <c:pt idx="107">
                  <c:v>8.4570943637303202</c:v>
                </c:pt>
                <c:pt idx="108">
                  <c:v>4.9590116503749</c:v>
                </c:pt>
                <c:pt idx="109">
                  <c:v>2.1138380822862199</c:v>
                </c:pt>
                <c:pt idx="110">
                  <c:v>-9.5240630685278896E-2</c:v>
                </c:pt>
                <c:pt idx="111">
                  <c:v>-1.8195653278930799</c:v>
                </c:pt>
                <c:pt idx="112">
                  <c:v>-2.82103261201227</c:v>
                </c:pt>
                <c:pt idx="113">
                  <c:v>-4.0993748876720204</c:v>
                </c:pt>
                <c:pt idx="114">
                  <c:v>-5.6181664954240702</c:v>
                </c:pt>
                <c:pt idx="115">
                  <c:v>-7.0854787733898998</c:v>
                </c:pt>
                <c:pt idx="116">
                  <c:v>-8.8460042249688797</c:v>
                </c:pt>
                <c:pt idx="117">
                  <c:v>-10.565733417593901</c:v>
                </c:pt>
                <c:pt idx="118">
                  <c:v>-12.5544189914171</c:v>
                </c:pt>
                <c:pt idx="119">
                  <c:v>-14.108223320781001</c:v>
                </c:pt>
                <c:pt idx="120">
                  <c:v>-15.5488451768211</c:v>
                </c:pt>
                <c:pt idx="121">
                  <c:v>-16.7443388022329</c:v>
                </c:pt>
                <c:pt idx="122">
                  <c:v>-17.834918817598201</c:v>
                </c:pt>
                <c:pt idx="123">
                  <c:v>-19.308203954441399</c:v>
                </c:pt>
                <c:pt idx="124">
                  <c:v>-20.9606256978137</c:v>
                </c:pt>
                <c:pt idx="125">
                  <c:v>-22.779773962520199</c:v>
                </c:pt>
                <c:pt idx="126">
                  <c:v>-24.103412393478699</c:v>
                </c:pt>
                <c:pt idx="127">
                  <c:v>-25.8772055637418</c:v>
                </c:pt>
                <c:pt idx="128">
                  <c:v>-26.777575264999399</c:v>
                </c:pt>
                <c:pt idx="129">
                  <c:v>-26.631942736071501</c:v>
                </c:pt>
                <c:pt idx="130">
                  <c:v>-27.790533846272801</c:v>
                </c:pt>
                <c:pt idx="131">
                  <c:v>-28.473273145969799</c:v>
                </c:pt>
                <c:pt idx="132">
                  <c:v>-29.019464585727398</c:v>
                </c:pt>
                <c:pt idx="133">
                  <c:v>-30.452470984341598</c:v>
                </c:pt>
                <c:pt idx="134">
                  <c:v>-31.639859483634599</c:v>
                </c:pt>
                <c:pt idx="135">
                  <c:v>-32.471103596057198</c:v>
                </c:pt>
                <c:pt idx="136">
                  <c:v>-33.883906626256199</c:v>
                </c:pt>
                <c:pt idx="137">
                  <c:v>-35.173408881231403</c:v>
                </c:pt>
                <c:pt idx="138">
                  <c:v>-36.449571136424403</c:v>
                </c:pt>
                <c:pt idx="139">
                  <c:v>-37.596478964850903</c:v>
                </c:pt>
                <c:pt idx="140">
                  <c:v>-38.717769911525302</c:v>
                </c:pt>
                <c:pt idx="141">
                  <c:v>-40.419214913188199</c:v>
                </c:pt>
                <c:pt idx="142">
                  <c:v>-41.796108977575699</c:v>
                </c:pt>
                <c:pt idx="143">
                  <c:v>-42.788191403343603</c:v>
                </c:pt>
                <c:pt idx="144">
                  <c:v>-44.106064850152499</c:v>
                </c:pt>
                <c:pt idx="145">
                  <c:v>-44.696250567560803</c:v>
                </c:pt>
                <c:pt idx="146">
                  <c:v>-45.4233353565957</c:v>
                </c:pt>
                <c:pt idx="147">
                  <c:v>-45.993637889288102</c:v>
                </c:pt>
                <c:pt idx="148">
                  <c:v>-46.193091280671197</c:v>
                </c:pt>
                <c:pt idx="149">
                  <c:v>-47.405987922807398</c:v>
                </c:pt>
                <c:pt idx="150">
                  <c:v>-48.710023738032802</c:v>
                </c:pt>
                <c:pt idx="151">
                  <c:v>-49.754355633269697</c:v>
                </c:pt>
                <c:pt idx="152">
                  <c:v>-50.7222844302906</c:v>
                </c:pt>
                <c:pt idx="153">
                  <c:v>-51.913674496282503</c:v>
                </c:pt>
                <c:pt idx="154">
                  <c:v>-53.0637025930194</c:v>
                </c:pt>
                <c:pt idx="155">
                  <c:v>-53.9154226420575</c:v>
                </c:pt>
                <c:pt idx="156">
                  <c:v>-54.175835987075303</c:v>
                </c:pt>
                <c:pt idx="157">
                  <c:v>-56.459534582771298</c:v>
                </c:pt>
                <c:pt idx="158">
                  <c:v>-59.091527711260099</c:v>
                </c:pt>
                <c:pt idx="159">
                  <c:v>-61.538313781011603</c:v>
                </c:pt>
                <c:pt idx="160">
                  <c:v>-63.550440765842197</c:v>
                </c:pt>
                <c:pt idx="161">
                  <c:v>-64.332885843947906</c:v>
                </c:pt>
                <c:pt idx="162">
                  <c:v>-64.461684029598999</c:v>
                </c:pt>
                <c:pt idx="163">
                  <c:v>-64.248073660493802</c:v>
                </c:pt>
                <c:pt idx="164">
                  <c:v>-64.573763725720298</c:v>
                </c:pt>
                <c:pt idx="165">
                  <c:v>-64.297758308765495</c:v>
                </c:pt>
                <c:pt idx="166">
                  <c:v>-64.213278330900593</c:v>
                </c:pt>
                <c:pt idx="167">
                  <c:v>-65.337918696550304</c:v>
                </c:pt>
                <c:pt idx="168">
                  <c:v>-66.988344503406793</c:v>
                </c:pt>
                <c:pt idx="169">
                  <c:v>-69.161151905072202</c:v>
                </c:pt>
                <c:pt idx="170">
                  <c:v>-71.076731098702794</c:v>
                </c:pt>
                <c:pt idx="171">
                  <c:v>-73.002436423864097</c:v>
                </c:pt>
                <c:pt idx="172">
                  <c:v>-73.884073258391098</c:v>
                </c:pt>
                <c:pt idx="173">
                  <c:v>-73.975436952135396</c:v>
                </c:pt>
                <c:pt idx="174">
                  <c:v>-74.061217887016298</c:v>
                </c:pt>
                <c:pt idx="175">
                  <c:v>-74.290420375708607</c:v>
                </c:pt>
                <c:pt idx="176">
                  <c:v>-74.703377318832906</c:v>
                </c:pt>
                <c:pt idx="177">
                  <c:v>-76.086743026824905</c:v>
                </c:pt>
                <c:pt idx="178">
                  <c:v>-78.492574266888397</c:v>
                </c:pt>
                <c:pt idx="179">
                  <c:v>-81.083627676766298</c:v>
                </c:pt>
                <c:pt idx="180">
                  <c:v>-83.571717931000194</c:v>
                </c:pt>
                <c:pt idx="181">
                  <c:v>-85.995997369425794</c:v>
                </c:pt>
                <c:pt idx="182">
                  <c:v>-87.866849855950406</c:v>
                </c:pt>
                <c:pt idx="183">
                  <c:v>-88.274434288375801</c:v>
                </c:pt>
                <c:pt idx="184">
                  <c:v>-88.501023652386607</c:v>
                </c:pt>
                <c:pt idx="185">
                  <c:v>-88.161178469697305</c:v>
                </c:pt>
                <c:pt idx="186">
                  <c:v>-87.979280772348901</c:v>
                </c:pt>
                <c:pt idx="187">
                  <c:v>-87.568372359171704</c:v>
                </c:pt>
                <c:pt idx="188">
                  <c:v>-87.332395842978102</c:v>
                </c:pt>
                <c:pt idx="189">
                  <c:v>-87.512161219274702</c:v>
                </c:pt>
                <c:pt idx="190">
                  <c:v>-87.6988679908725</c:v>
                </c:pt>
                <c:pt idx="191">
                  <c:v>-87.397701646378096</c:v>
                </c:pt>
                <c:pt idx="192">
                  <c:v>-87.184177113424496</c:v>
                </c:pt>
                <c:pt idx="193">
                  <c:v>-86.949880850037403</c:v>
                </c:pt>
                <c:pt idx="194">
                  <c:v>-86.8146612911696</c:v>
                </c:pt>
                <c:pt idx="195">
                  <c:v>-86.656030642976603</c:v>
                </c:pt>
                <c:pt idx="196">
                  <c:v>-86.513776607908994</c:v>
                </c:pt>
                <c:pt idx="197">
                  <c:v>-86.566544257149999</c:v>
                </c:pt>
                <c:pt idx="198">
                  <c:v>-86.421208005860194</c:v>
                </c:pt>
                <c:pt idx="199">
                  <c:v>-86.170371310690697</c:v>
                </c:pt>
                <c:pt idx="200">
                  <c:v>-85.7444718223</c:v>
                </c:pt>
                <c:pt idx="201">
                  <c:v>-85.051615989369196</c:v>
                </c:pt>
                <c:pt idx="202">
                  <c:v>-84.157055793254699</c:v>
                </c:pt>
                <c:pt idx="203">
                  <c:v>-82.864871797588606</c:v>
                </c:pt>
                <c:pt idx="204">
                  <c:v>-81.4595629426708</c:v>
                </c:pt>
                <c:pt idx="205">
                  <c:v>-79.856387284623096</c:v>
                </c:pt>
                <c:pt idx="206">
                  <c:v>-77.320867528903193</c:v>
                </c:pt>
                <c:pt idx="207">
                  <c:v>-74.159671843443903</c:v>
                </c:pt>
                <c:pt idx="208">
                  <c:v>-70.592525010672205</c:v>
                </c:pt>
                <c:pt idx="209">
                  <c:v>-66.986389518516305</c:v>
                </c:pt>
                <c:pt idx="210">
                  <c:v>-63.582372444271599</c:v>
                </c:pt>
                <c:pt idx="211">
                  <c:v>-59.900527101720002</c:v>
                </c:pt>
                <c:pt idx="212">
                  <c:v>-56.955050827678797</c:v>
                </c:pt>
                <c:pt idx="213">
                  <c:v>-53.417374460029002</c:v>
                </c:pt>
                <c:pt idx="214">
                  <c:v>-50.587233365909199</c:v>
                </c:pt>
                <c:pt idx="215">
                  <c:v>-47.759691551871001</c:v>
                </c:pt>
                <c:pt idx="216">
                  <c:v>-45.109305490009199</c:v>
                </c:pt>
                <c:pt idx="217">
                  <c:v>-42.844288038590797</c:v>
                </c:pt>
                <c:pt idx="218">
                  <c:v>-40.275193536113299</c:v>
                </c:pt>
                <c:pt idx="219">
                  <c:v>-37.290461419235399</c:v>
                </c:pt>
                <c:pt idx="220">
                  <c:v>-34.625642878046499</c:v>
                </c:pt>
                <c:pt idx="221">
                  <c:v>-32.532613344456102</c:v>
                </c:pt>
                <c:pt idx="222">
                  <c:v>-30.761232278725402</c:v>
                </c:pt>
                <c:pt idx="223">
                  <c:v>-28.485130096935201</c:v>
                </c:pt>
                <c:pt idx="224">
                  <c:v>-25.6028313420783</c:v>
                </c:pt>
                <c:pt idx="225">
                  <c:v>-22.468585479708501</c:v>
                </c:pt>
                <c:pt idx="226">
                  <c:v>-19.151828907370401</c:v>
                </c:pt>
                <c:pt idx="227">
                  <c:v>-16.394751029528098</c:v>
                </c:pt>
                <c:pt idx="228">
                  <c:v>-13.7747691756603</c:v>
                </c:pt>
                <c:pt idx="229">
                  <c:v>-10.7870128725332</c:v>
                </c:pt>
                <c:pt idx="230">
                  <c:v>-7.0270406339107101</c:v>
                </c:pt>
                <c:pt idx="231">
                  <c:v>-2.37278298182129</c:v>
                </c:pt>
                <c:pt idx="232">
                  <c:v>3.16325324931003</c:v>
                </c:pt>
                <c:pt idx="233">
                  <c:v>8.7998960113668101</c:v>
                </c:pt>
                <c:pt idx="234">
                  <c:v>13.3780033201735</c:v>
                </c:pt>
                <c:pt idx="235">
                  <c:v>16.302366928528102</c:v>
                </c:pt>
                <c:pt idx="236">
                  <c:v>18.5017672674485</c:v>
                </c:pt>
                <c:pt idx="237">
                  <c:v>21.3486854242291</c:v>
                </c:pt>
                <c:pt idx="238">
                  <c:v>24.0719215366707</c:v>
                </c:pt>
                <c:pt idx="239">
                  <c:v>27.6008597199957</c:v>
                </c:pt>
                <c:pt idx="240">
                  <c:v>31.467013823559999</c:v>
                </c:pt>
                <c:pt idx="241">
                  <c:v>34.727529671341003</c:v>
                </c:pt>
                <c:pt idx="242">
                  <c:v>37.1882571573448</c:v>
                </c:pt>
                <c:pt idx="243">
                  <c:v>39.321782240471599</c:v>
                </c:pt>
                <c:pt idx="244">
                  <c:v>41.416880925081202</c:v>
                </c:pt>
                <c:pt idx="245">
                  <c:v>43.955251233211399</c:v>
                </c:pt>
                <c:pt idx="246">
                  <c:v>45.671289504745999</c:v>
                </c:pt>
                <c:pt idx="247">
                  <c:v>47.679058020756599</c:v>
                </c:pt>
                <c:pt idx="248">
                  <c:v>50.271692954126998</c:v>
                </c:pt>
                <c:pt idx="249">
                  <c:v>53.083001913632998</c:v>
                </c:pt>
                <c:pt idx="250">
                  <c:v>56.513056071971803</c:v>
                </c:pt>
                <c:pt idx="251">
                  <c:v>58.211773839737802</c:v>
                </c:pt>
                <c:pt idx="252">
                  <c:v>60.122619270838598</c:v>
                </c:pt>
                <c:pt idx="253">
                  <c:v>63.398047000573698</c:v>
                </c:pt>
                <c:pt idx="254">
                  <c:v>66.912739551801096</c:v>
                </c:pt>
                <c:pt idx="255">
                  <c:v>70.127405532669002</c:v>
                </c:pt>
                <c:pt idx="256">
                  <c:v>72.731244320142693</c:v>
                </c:pt>
                <c:pt idx="257">
                  <c:v>74.989115047114694</c:v>
                </c:pt>
                <c:pt idx="258">
                  <c:v>77.033561955604199</c:v>
                </c:pt>
                <c:pt idx="259">
                  <c:v>78.537839011006398</c:v>
                </c:pt>
                <c:pt idx="260">
                  <c:v>79.408478943209602</c:v>
                </c:pt>
                <c:pt idx="261">
                  <c:v>80.390364933575896</c:v>
                </c:pt>
                <c:pt idx="262">
                  <c:v>81.327153078076705</c:v>
                </c:pt>
                <c:pt idx="263">
                  <c:v>82.571004526603403</c:v>
                </c:pt>
                <c:pt idx="264">
                  <c:v>84.3838614885846</c:v>
                </c:pt>
                <c:pt idx="265">
                  <c:v>85.982762011158997</c:v>
                </c:pt>
                <c:pt idx="266">
                  <c:v>87.279895679617894</c:v>
                </c:pt>
                <c:pt idx="267">
                  <c:v>89.147768563476603</c:v>
                </c:pt>
                <c:pt idx="268">
                  <c:v>90.842272068403801</c:v>
                </c:pt>
                <c:pt idx="269">
                  <c:v>91.669690478739398</c:v>
                </c:pt>
                <c:pt idx="270">
                  <c:v>92.008116019293894</c:v>
                </c:pt>
                <c:pt idx="271">
                  <c:v>91.901274325622794</c:v>
                </c:pt>
                <c:pt idx="272">
                  <c:v>91.251870870835603</c:v>
                </c:pt>
                <c:pt idx="273">
                  <c:v>90.282483649458996</c:v>
                </c:pt>
                <c:pt idx="274">
                  <c:v>89.538354171093403</c:v>
                </c:pt>
                <c:pt idx="275">
                  <c:v>88.689187136955397</c:v>
                </c:pt>
                <c:pt idx="276">
                  <c:v>87.393899528705006</c:v>
                </c:pt>
                <c:pt idx="277">
                  <c:v>86.463804491689999</c:v>
                </c:pt>
                <c:pt idx="278">
                  <c:v>85.378732074028903</c:v>
                </c:pt>
                <c:pt idx="279">
                  <c:v>83.969815785969004</c:v>
                </c:pt>
                <c:pt idx="280">
                  <c:v>82.898668412937795</c:v>
                </c:pt>
                <c:pt idx="281">
                  <c:v>81.655391217181901</c:v>
                </c:pt>
                <c:pt idx="282">
                  <c:v>79.418764363455693</c:v>
                </c:pt>
                <c:pt idx="283">
                  <c:v>77.244341939035905</c:v>
                </c:pt>
                <c:pt idx="284">
                  <c:v>75.450399183380796</c:v>
                </c:pt>
                <c:pt idx="285">
                  <c:v>73.484426938009705</c:v>
                </c:pt>
                <c:pt idx="286">
                  <c:v>70.889134972145399</c:v>
                </c:pt>
                <c:pt idx="287">
                  <c:v>68.812901399453906</c:v>
                </c:pt>
                <c:pt idx="288">
                  <c:v>65.817028614728102</c:v>
                </c:pt>
                <c:pt idx="289">
                  <c:v>62.881389718850997</c:v>
                </c:pt>
                <c:pt idx="290">
                  <c:v>60.9863546274253</c:v>
                </c:pt>
                <c:pt idx="291">
                  <c:v>59.343659887618102</c:v>
                </c:pt>
                <c:pt idx="292">
                  <c:v>58.174233842382698</c:v>
                </c:pt>
                <c:pt idx="293">
                  <c:v>57.566620409399803</c:v>
                </c:pt>
                <c:pt idx="294">
                  <c:v>57.282321304402998</c:v>
                </c:pt>
                <c:pt idx="295">
                  <c:v>57.105064473981201</c:v>
                </c:pt>
                <c:pt idx="296">
                  <c:v>57.094464042073</c:v>
                </c:pt>
                <c:pt idx="297">
                  <c:v>56.897983716891503</c:v>
                </c:pt>
                <c:pt idx="298">
                  <c:v>56.564430144254501</c:v>
                </c:pt>
                <c:pt idx="299">
                  <c:v>55.976076793336397</c:v>
                </c:pt>
                <c:pt idx="300">
                  <c:v>54.992060779268598</c:v>
                </c:pt>
                <c:pt idx="301">
                  <c:v>53.968039654518797</c:v>
                </c:pt>
                <c:pt idx="302">
                  <c:v>53.011951987802099</c:v>
                </c:pt>
                <c:pt idx="303">
                  <c:v>52.951382525096101</c:v>
                </c:pt>
                <c:pt idx="304">
                  <c:v>54.298324375883702</c:v>
                </c:pt>
                <c:pt idx="305">
                  <c:v>55.317412920860903</c:v>
                </c:pt>
                <c:pt idx="306">
                  <c:v>55.606442596954601</c:v>
                </c:pt>
                <c:pt idx="307">
                  <c:v>57.844916535274798</c:v>
                </c:pt>
                <c:pt idx="308">
                  <c:v>57.894992833636302</c:v>
                </c:pt>
                <c:pt idx="309">
                  <c:v>57.078601619978798</c:v>
                </c:pt>
                <c:pt idx="310">
                  <c:v>55.293291349422901</c:v>
                </c:pt>
                <c:pt idx="311">
                  <c:v>52.228015670603</c:v>
                </c:pt>
                <c:pt idx="312">
                  <c:v>48.2563643679959</c:v>
                </c:pt>
                <c:pt idx="313">
                  <c:v>43.707657382847003</c:v>
                </c:pt>
                <c:pt idx="314">
                  <c:v>39.3903757407898</c:v>
                </c:pt>
                <c:pt idx="315">
                  <c:v>35.020641516021101</c:v>
                </c:pt>
                <c:pt idx="316">
                  <c:v>30.098433230755699</c:v>
                </c:pt>
                <c:pt idx="317">
                  <c:v>25.466802730445298</c:v>
                </c:pt>
                <c:pt idx="318">
                  <c:v>21.274824568191899</c:v>
                </c:pt>
                <c:pt idx="319">
                  <c:v>17.247205827992499</c:v>
                </c:pt>
                <c:pt idx="320">
                  <c:v>13.3836401712019</c:v>
                </c:pt>
                <c:pt idx="321">
                  <c:v>10.058895807320001</c:v>
                </c:pt>
                <c:pt idx="322">
                  <c:v>6.4755604066218799</c:v>
                </c:pt>
                <c:pt idx="323">
                  <c:v>2.97606090790504</c:v>
                </c:pt>
                <c:pt idx="324">
                  <c:v>-0.32954685372491799</c:v>
                </c:pt>
                <c:pt idx="325">
                  <c:v>-3.1592967814127602</c:v>
                </c:pt>
                <c:pt idx="326">
                  <c:v>-5.5806848695387901</c:v>
                </c:pt>
                <c:pt idx="327">
                  <c:v>-8.2983117514812701</c:v>
                </c:pt>
                <c:pt idx="328">
                  <c:v>-11.002947541154301</c:v>
                </c:pt>
                <c:pt idx="329">
                  <c:v>-13.954918240821399</c:v>
                </c:pt>
                <c:pt idx="330">
                  <c:v>-17.910888151306398</c:v>
                </c:pt>
                <c:pt idx="331">
                  <c:v>-21.5995674855216</c:v>
                </c:pt>
                <c:pt idx="332">
                  <c:v>-26.472905297871201</c:v>
                </c:pt>
                <c:pt idx="333">
                  <c:v>-31.577686850219401</c:v>
                </c:pt>
                <c:pt idx="334">
                  <c:v>-36.3492051986047</c:v>
                </c:pt>
                <c:pt idx="335">
                  <c:v>-40.5279540297376</c:v>
                </c:pt>
                <c:pt idx="336">
                  <c:v>-43.841228489249403</c:v>
                </c:pt>
                <c:pt idx="337">
                  <c:v>-46.057305411449498</c:v>
                </c:pt>
                <c:pt idx="338">
                  <c:v>-47.894058023849702</c:v>
                </c:pt>
                <c:pt idx="339">
                  <c:v>-49.792260461954697</c:v>
                </c:pt>
                <c:pt idx="340">
                  <c:v>-51.6747591040237</c:v>
                </c:pt>
                <c:pt idx="341">
                  <c:v>-53.612388843880296</c:v>
                </c:pt>
                <c:pt idx="342">
                  <c:v>-55.794517836112</c:v>
                </c:pt>
                <c:pt idx="343">
                  <c:v>-57.283758656156103</c:v>
                </c:pt>
                <c:pt idx="344">
                  <c:v>-58.612767103999502</c:v>
                </c:pt>
                <c:pt idx="345">
                  <c:v>-58.913946082004003</c:v>
                </c:pt>
                <c:pt idx="346">
                  <c:v>-59.357584307394099</c:v>
                </c:pt>
                <c:pt idx="347">
                  <c:v>-60.8705686674448</c:v>
                </c:pt>
                <c:pt idx="348">
                  <c:v>-62.555216344290301</c:v>
                </c:pt>
                <c:pt idx="349">
                  <c:v>-64.372045142238093</c:v>
                </c:pt>
                <c:pt idx="350">
                  <c:v>-66.329100917102295</c:v>
                </c:pt>
                <c:pt idx="351">
                  <c:v>-68.211892086679001</c:v>
                </c:pt>
                <c:pt idx="352">
                  <c:v>-69.672337449550497</c:v>
                </c:pt>
                <c:pt idx="353">
                  <c:v>-70.900903042411201</c:v>
                </c:pt>
                <c:pt idx="354">
                  <c:v>-72.043024255698995</c:v>
                </c:pt>
                <c:pt idx="355">
                  <c:v>-73.306505966820694</c:v>
                </c:pt>
                <c:pt idx="356">
                  <c:v>-74.779132685527799</c:v>
                </c:pt>
                <c:pt idx="357">
                  <c:v>-76.170072402279004</c:v>
                </c:pt>
                <c:pt idx="358">
                  <c:v>-77.579659899732604</c:v>
                </c:pt>
                <c:pt idx="359">
                  <c:v>-78.799054364181799</c:v>
                </c:pt>
                <c:pt idx="360">
                  <c:v>-79.832500894098203</c:v>
                </c:pt>
                <c:pt idx="361">
                  <c:v>-81.028812814419197</c:v>
                </c:pt>
                <c:pt idx="362">
                  <c:v>-81.985862350676101</c:v>
                </c:pt>
                <c:pt idx="363">
                  <c:v>-82.990659520837895</c:v>
                </c:pt>
                <c:pt idx="364">
                  <c:v>-83.983635434961897</c:v>
                </c:pt>
                <c:pt idx="365">
                  <c:v>-84.841448341691304</c:v>
                </c:pt>
                <c:pt idx="366">
                  <c:v>-86.227956750110707</c:v>
                </c:pt>
                <c:pt idx="367">
                  <c:v>-86.923846183618394</c:v>
                </c:pt>
                <c:pt idx="368">
                  <c:v>-88.006226765426504</c:v>
                </c:pt>
                <c:pt idx="369">
                  <c:v>-88.107771964657104</c:v>
                </c:pt>
                <c:pt idx="370">
                  <c:v>-86.658618010832399</c:v>
                </c:pt>
                <c:pt idx="371">
                  <c:v>-86.366683008791398</c:v>
                </c:pt>
                <c:pt idx="372">
                  <c:v>-86.132279687323205</c:v>
                </c:pt>
                <c:pt idx="373">
                  <c:v>-86.163230987104001</c:v>
                </c:pt>
                <c:pt idx="374">
                  <c:v>-85.690159324016193</c:v>
                </c:pt>
                <c:pt idx="375">
                  <c:v>-86.232516491005299</c:v>
                </c:pt>
                <c:pt idx="376">
                  <c:v>-86.292898526772007</c:v>
                </c:pt>
                <c:pt idx="377">
                  <c:v>-86.439856414544806</c:v>
                </c:pt>
                <c:pt idx="378">
                  <c:v>-87.193750904751198</c:v>
                </c:pt>
                <c:pt idx="379">
                  <c:v>-88.068225896323497</c:v>
                </c:pt>
                <c:pt idx="380">
                  <c:v>-88.903377320263601</c:v>
                </c:pt>
                <c:pt idx="381">
                  <c:v>-90.538701815520795</c:v>
                </c:pt>
                <c:pt idx="382">
                  <c:v>-91.214398091322906</c:v>
                </c:pt>
                <c:pt idx="383">
                  <c:v>-91.972851786046604</c:v>
                </c:pt>
                <c:pt idx="384">
                  <c:v>-92.189128866322804</c:v>
                </c:pt>
                <c:pt idx="385">
                  <c:v>-92.268817197210495</c:v>
                </c:pt>
                <c:pt idx="386">
                  <c:v>-92.124733600994006</c:v>
                </c:pt>
                <c:pt idx="387">
                  <c:v>-90.751897530148398</c:v>
                </c:pt>
                <c:pt idx="388">
                  <c:v>-88.819799098744596</c:v>
                </c:pt>
                <c:pt idx="389">
                  <c:v>-87.167678562632602</c:v>
                </c:pt>
                <c:pt idx="390">
                  <c:v>-85.945591651487604</c:v>
                </c:pt>
                <c:pt idx="391">
                  <c:v>-84.974675437974895</c:v>
                </c:pt>
                <c:pt idx="392">
                  <c:v>-83.373212334527906</c:v>
                </c:pt>
                <c:pt idx="393">
                  <c:v>-81.4234001775243</c:v>
                </c:pt>
                <c:pt idx="394">
                  <c:v>-79.708355103967406</c:v>
                </c:pt>
                <c:pt idx="395">
                  <c:v>-78.800406516173098</c:v>
                </c:pt>
                <c:pt idx="396">
                  <c:v>-78.117519098295304</c:v>
                </c:pt>
                <c:pt idx="397">
                  <c:v>-77.032295116826603</c:v>
                </c:pt>
                <c:pt idx="398">
                  <c:v>-75.326916376594198</c:v>
                </c:pt>
                <c:pt idx="399">
                  <c:v>-73.091594664514602</c:v>
                </c:pt>
                <c:pt idx="400">
                  <c:v>-70.375092710681102</c:v>
                </c:pt>
                <c:pt idx="401">
                  <c:v>-67.481742333174097</c:v>
                </c:pt>
                <c:pt idx="402">
                  <c:v>-64.585596713085394</c:v>
                </c:pt>
                <c:pt idx="403">
                  <c:v>-61.947138645013197</c:v>
                </c:pt>
                <c:pt idx="404">
                  <c:v>-59.634429167160299</c:v>
                </c:pt>
                <c:pt idx="405">
                  <c:v>-56.832902442204997</c:v>
                </c:pt>
                <c:pt idx="406">
                  <c:v>-53.641495303337599</c:v>
                </c:pt>
                <c:pt idx="407">
                  <c:v>-50.242842457782601</c:v>
                </c:pt>
                <c:pt idx="408">
                  <c:v>-47.279932442108503</c:v>
                </c:pt>
                <c:pt idx="409">
                  <c:v>-44.120751133984498</c:v>
                </c:pt>
                <c:pt idx="410">
                  <c:v>-41.902496871706198</c:v>
                </c:pt>
                <c:pt idx="411">
                  <c:v>-40.521853188456198</c:v>
                </c:pt>
                <c:pt idx="412">
                  <c:v>-38.871482927561402</c:v>
                </c:pt>
                <c:pt idx="413">
                  <c:v>-36.417827527123002</c:v>
                </c:pt>
                <c:pt idx="414">
                  <c:v>-33.800447275072599</c:v>
                </c:pt>
                <c:pt idx="415">
                  <c:v>-32.2915001979569</c:v>
                </c:pt>
                <c:pt idx="416">
                  <c:v>-30.782947347217601</c:v>
                </c:pt>
                <c:pt idx="417">
                  <c:v>-28.7003093164356</c:v>
                </c:pt>
                <c:pt idx="418">
                  <c:v>-25.852897265279701</c:v>
                </c:pt>
                <c:pt idx="419">
                  <c:v>-22.773895572137899</c:v>
                </c:pt>
                <c:pt idx="420">
                  <c:v>-19.931871332699401</c:v>
                </c:pt>
                <c:pt idx="421">
                  <c:v>-17.589915289140201</c:v>
                </c:pt>
                <c:pt idx="422">
                  <c:v>-15.192679880859099</c:v>
                </c:pt>
                <c:pt idx="423">
                  <c:v>-12.545969953135</c:v>
                </c:pt>
                <c:pt idx="424">
                  <c:v>-9.52229279141166</c:v>
                </c:pt>
                <c:pt idx="425">
                  <c:v>-6.5689944792804997</c:v>
                </c:pt>
                <c:pt idx="426">
                  <c:v>-3.93541321819818</c:v>
                </c:pt>
                <c:pt idx="427">
                  <c:v>-1.26939033949161</c:v>
                </c:pt>
                <c:pt idx="428">
                  <c:v>1.7620868356316499</c:v>
                </c:pt>
                <c:pt idx="429">
                  <c:v>5.1470366745217904</c:v>
                </c:pt>
                <c:pt idx="430">
                  <c:v>8.6365048756517897</c:v>
                </c:pt>
                <c:pt idx="431">
                  <c:v>12.1320210456034</c:v>
                </c:pt>
                <c:pt idx="432">
                  <c:v>15.7312963980253</c:v>
                </c:pt>
                <c:pt idx="433">
                  <c:v>19.403208485344599</c:v>
                </c:pt>
                <c:pt idx="434">
                  <c:v>23.103461545479799</c:v>
                </c:pt>
                <c:pt idx="435">
                  <c:v>26.655844678645</c:v>
                </c:pt>
                <c:pt idx="436">
                  <c:v>30.395892150138199</c:v>
                </c:pt>
                <c:pt idx="437">
                  <c:v>34.316613079659</c:v>
                </c:pt>
                <c:pt idx="438">
                  <c:v>37.975889199987598</c:v>
                </c:pt>
                <c:pt idx="439">
                  <c:v>41.373957712235601</c:v>
                </c:pt>
                <c:pt idx="440">
                  <c:v>44.363440306631198</c:v>
                </c:pt>
                <c:pt idx="441">
                  <c:v>47.188891389752101</c:v>
                </c:pt>
                <c:pt idx="442">
                  <c:v>49.449252256248897</c:v>
                </c:pt>
                <c:pt idx="443">
                  <c:v>51.621639179939301</c:v>
                </c:pt>
                <c:pt idx="444">
                  <c:v>53.161688721146099</c:v>
                </c:pt>
                <c:pt idx="445">
                  <c:v>60.327832796894299</c:v>
                </c:pt>
                <c:pt idx="446">
                  <c:v>67.542842347744397</c:v>
                </c:pt>
                <c:pt idx="447">
                  <c:v>72.697212598893202</c:v>
                </c:pt>
                <c:pt idx="448">
                  <c:v>75.986030693344702</c:v>
                </c:pt>
                <c:pt idx="449">
                  <c:v>78.526418461549099</c:v>
                </c:pt>
                <c:pt idx="450">
                  <c:v>80.975390676450203</c:v>
                </c:pt>
                <c:pt idx="451">
                  <c:v>83.370643257993294</c:v>
                </c:pt>
                <c:pt idx="452">
                  <c:v>85.610108035148698</c:v>
                </c:pt>
                <c:pt idx="453">
                  <c:v>88.046162357982098</c:v>
                </c:pt>
                <c:pt idx="454">
                  <c:v>90.692614372174205</c:v>
                </c:pt>
                <c:pt idx="455">
                  <c:v>93.021608741873607</c:v>
                </c:pt>
                <c:pt idx="456">
                  <c:v>94.883237341286105</c:v>
                </c:pt>
                <c:pt idx="457">
                  <c:v>96.416423295473706</c:v>
                </c:pt>
                <c:pt idx="458">
                  <c:v>96.849196157619005</c:v>
                </c:pt>
                <c:pt idx="459">
                  <c:v>96.560733139664094</c:v>
                </c:pt>
                <c:pt idx="460">
                  <c:v>96.061998161714499</c:v>
                </c:pt>
                <c:pt idx="461">
                  <c:v>95.511347272690898</c:v>
                </c:pt>
                <c:pt idx="462">
                  <c:v>94.893970751689295</c:v>
                </c:pt>
                <c:pt idx="463">
                  <c:v>93.688424569838105</c:v>
                </c:pt>
                <c:pt idx="464">
                  <c:v>91.318395641943894</c:v>
                </c:pt>
                <c:pt idx="465">
                  <c:v>88.773646556958298</c:v>
                </c:pt>
                <c:pt idx="466">
                  <c:v>86.522957487525701</c:v>
                </c:pt>
                <c:pt idx="467">
                  <c:v>84.261471263422493</c:v>
                </c:pt>
                <c:pt idx="468">
                  <c:v>81.920865073851203</c:v>
                </c:pt>
                <c:pt idx="469">
                  <c:v>79.721261810190697</c:v>
                </c:pt>
                <c:pt idx="470">
                  <c:v>77.153105870119504</c:v>
                </c:pt>
                <c:pt idx="471">
                  <c:v>74.304701889715801</c:v>
                </c:pt>
                <c:pt idx="472">
                  <c:v>71.288557361338704</c:v>
                </c:pt>
                <c:pt idx="473">
                  <c:v>67.780854721783101</c:v>
                </c:pt>
                <c:pt idx="474">
                  <c:v>64.126196934550705</c:v>
                </c:pt>
                <c:pt idx="475">
                  <c:v>61.051006931603901</c:v>
                </c:pt>
                <c:pt idx="476">
                  <c:v>58.458486036544201</c:v>
                </c:pt>
                <c:pt idx="477">
                  <c:v>55.603394858503101</c:v>
                </c:pt>
                <c:pt idx="478">
                  <c:v>52.340195953036897</c:v>
                </c:pt>
                <c:pt idx="479">
                  <c:v>48.325121012210303</c:v>
                </c:pt>
                <c:pt idx="480">
                  <c:v>44.232207095378897</c:v>
                </c:pt>
                <c:pt idx="481">
                  <c:v>41.258502613809299</c:v>
                </c:pt>
                <c:pt idx="482">
                  <c:v>39.924874731700903</c:v>
                </c:pt>
                <c:pt idx="483">
                  <c:v>40.3155888448848</c:v>
                </c:pt>
                <c:pt idx="484">
                  <c:v>41.723023402035501</c:v>
                </c:pt>
                <c:pt idx="485">
                  <c:v>43.755230387887103</c:v>
                </c:pt>
                <c:pt idx="486">
                  <c:v>45.555188594144497</c:v>
                </c:pt>
                <c:pt idx="487">
                  <c:v>47.301511717612698</c:v>
                </c:pt>
                <c:pt idx="488">
                  <c:v>49.016486842183397</c:v>
                </c:pt>
                <c:pt idx="489">
                  <c:v>50.760621644144699</c:v>
                </c:pt>
                <c:pt idx="490">
                  <c:v>52.692366931806198</c:v>
                </c:pt>
                <c:pt idx="491">
                  <c:v>54.5426392387918</c:v>
                </c:pt>
                <c:pt idx="492">
                  <c:v>56.393416536478597</c:v>
                </c:pt>
                <c:pt idx="493">
                  <c:v>56.985911740432698</c:v>
                </c:pt>
                <c:pt idx="494">
                  <c:v>56.611344980253698</c:v>
                </c:pt>
                <c:pt idx="495">
                  <c:v>55.196269600434199</c:v>
                </c:pt>
                <c:pt idx="496">
                  <c:v>53.625134569281798</c:v>
                </c:pt>
                <c:pt idx="497">
                  <c:v>50.412669828335098</c:v>
                </c:pt>
                <c:pt idx="498">
                  <c:v>45.184889635920001</c:v>
                </c:pt>
                <c:pt idx="499">
                  <c:v>40.199214045242499</c:v>
                </c:pt>
                <c:pt idx="500">
                  <c:v>35.976405837383702</c:v>
                </c:pt>
                <c:pt idx="501">
                  <c:v>30.618225872883801</c:v>
                </c:pt>
                <c:pt idx="502">
                  <c:v>26.775593587693098</c:v>
                </c:pt>
                <c:pt idx="503">
                  <c:v>23.240974513985101</c:v>
                </c:pt>
                <c:pt idx="504">
                  <c:v>19.083006919694199</c:v>
                </c:pt>
                <c:pt idx="505">
                  <c:v>15.4296710403066</c:v>
                </c:pt>
                <c:pt idx="506">
                  <c:v>12.9014520237501</c:v>
                </c:pt>
                <c:pt idx="507">
                  <c:v>10.3495442463809</c:v>
                </c:pt>
                <c:pt idx="508">
                  <c:v>7.8412203950918498</c:v>
                </c:pt>
                <c:pt idx="509">
                  <c:v>5.1791304179565802</c:v>
                </c:pt>
                <c:pt idx="510">
                  <c:v>2.38814451932025</c:v>
                </c:pt>
                <c:pt idx="511">
                  <c:v>-4.47087760015865E-2</c:v>
                </c:pt>
                <c:pt idx="512">
                  <c:v>-2.6432739699880901</c:v>
                </c:pt>
                <c:pt idx="513">
                  <c:v>-5.5642356430513402</c:v>
                </c:pt>
                <c:pt idx="514">
                  <c:v>-8.2487216850139902</c:v>
                </c:pt>
                <c:pt idx="515">
                  <c:v>-10.8401454959789</c:v>
                </c:pt>
                <c:pt idx="516">
                  <c:v>-12.990101584685799</c:v>
                </c:pt>
                <c:pt idx="517">
                  <c:v>-14.5211487023468</c:v>
                </c:pt>
                <c:pt idx="518">
                  <c:v>-15.745986396475701</c:v>
                </c:pt>
                <c:pt idx="519">
                  <c:v>-18.152534325492901</c:v>
                </c:pt>
                <c:pt idx="520">
                  <c:v>-20.637515897875399</c:v>
                </c:pt>
                <c:pt idx="521">
                  <c:v>-22.477179434337401</c:v>
                </c:pt>
                <c:pt idx="522">
                  <c:v>-25.042639834583699</c:v>
                </c:pt>
                <c:pt idx="523">
                  <c:v>-28.430703033439499</c:v>
                </c:pt>
                <c:pt idx="524">
                  <c:v>-32.791896138668697</c:v>
                </c:pt>
                <c:pt idx="525">
                  <c:v>-36.1892770254982</c:v>
                </c:pt>
                <c:pt idx="526">
                  <c:v>-39.084627212197397</c:v>
                </c:pt>
                <c:pt idx="527">
                  <c:v>-41.899811594943898</c:v>
                </c:pt>
                <c:pt idx="528">
                  <c:v>-44.261807124986703</c:v>
                </c:pt>
                <c:pt idx="529">
                  <c:v>-46.533339114691699</c:v>
                </c:pt>
                <c:pt idx="530">
                  <c:v>-48.681573176072199</c:v>
                </c:pt>
                <c:pt idx="531">
                  <c:v>-50.528337204820602</c:v>
                </c:pt>
                <c:pt idx="532">
                  <c:v>-52.454616253156203</c:v>
                </c:pt>
                <c:pt idx="533">
                  <c:v>-54.263820686130302</c:v>
                </c:pt>
                <c:pt idx="534">
                  <c:v>-55.880731807577298</c:v>
                </c:pt>
                <c:pt idx="535">
                  <c:v>-57.567340187248199</c:v>
                </c:pt>
                <c:pt idx="536">
                  <c:v>-59.065979983016</c:v>
                </c:pt>
                <c:pt idx="537">
                  <c:v>-60.077995574383202</c:v>
                </c:pt>
                <c:pt idx="538">
                  <c:v>-61.1321617906179</c:v>
                </c:pt>
                <c:pt idx="539">
                  <c:v>-62.551528444929502</c:v>
                </c:pt>
                <c:pt idx="540">
                  <c:v>-64.200753136742904</c:v>
                </c:pt>
                <c:pt idx="541">
                  <c:v>-65.773880785032006</c:v>
                </c:pt>
                <c:pt idx="542">
                  <c:v>-66.9108039945542</c:v>
                </c:pt>
                <c:pt idx="543">
                  <c:v>-68.233091236630898</c:v>
                </c:pt>
                <c:pt idx="544">
                  <c:v>-69.536003924271995</c:v>
                </c:pt>
                <c:pt idx="545">
                  <c:v>-70.261529735078796</c:v>
                </c:pt>
                <c:pt idx="546">
                  <c:v>-70.758082416470799</c:v>
                </c:pt>
                <c:pt idx="547">
                  <c:v>-71.574265723969901</c:v>
                </c:pt>
                <c:pt idx="548">
                  <c:v>-72.673718569507301</c:v>
                </c:pt>
                <c:pt idx="549">
                  <c:v>-73.895930172026894</c:v>
                </c:pt>
                <c:pt idx="550">
                  <c:v>-75.336599548679303</c:v>
                </c:pt>
                <c:pt idx="551">
                  <c:v>-76.781563914833896</c:v>
                </c:pt>
                <c:pt idx="552">
                  <c:v>-78.110552556237096</c:v>
                </c:pt>
                <c:pt idx="553">
                  <c:v>-79.315689575675805</c:v>
                </c:pt>
                <c:pt idx="554">
                  <c:v>-80.041592084640499</c:v>
                </c:pt>
                <c:pt idx="555">
                  <c:v>-80.342451953038704</c:v>
                </c:pt>
                <c:pt idx="556">
                  <c:v>-80.958249672227396</c:v>
                </c:pt>
                <c:pt idx="557">
                  <c:v>-80.838401300175605</c:v>
                </c:pt>
                <c:pt idx="558">
                  <c:v>-80.995895937525404</c:v>
                </c:pt>
                <c:pt idx="559">
                  <c:v>-81.091808074114695</c:v>
                </c:pt>
                <c:pt idx="560">
                  <c:v>-82.188333255187302</c:v>
                </c:pt>
                <c:pt idx="561">
                  <c:v>-82.667092240005402</c:v>
                </c:pt>
                <c:pt idx="562">
                  <c:v>-82.665180625709198</c:v>
                </c:pt>
                <c:pt idx="563">
                  <c:v>-82.600191451003695</c:v>
                </c:pt>
                <c:pt idx="564">
                  <c:v>-82.521047053888793</c:v>
                </c:pt>
                <c:pt idx="565">
                  <c:v>-82.715107291610394</c:v>
                </c:pt>
                <c:pt idx="566">
                  <c:v>-83.050010018376597</c:v>
                </c:pt>
                <c:pt idx="567">
                  <c:v>-83.577901880948602</c:v>
                </c:pt>
                <c:pt idx="568">
                  <c:v>-83.525662077474607</c:v>
                </c:pt>
                <c:pt idx="569">
                  <c:v>-83.188967280052694</c:v>
                </c:pt>
                <c:pt idx="570">
                  <c:v>-82.358072095971096</c:v>
                </c:pt>
                <c:pt idx="571">
                  <c:v>-81.002830082453301</c:v>
                </c:pt>
                <c:pt idx="572">
                  <c:v>-80.563963185852799</c:v>
                </c:pt>
                <c:pt idx="573">
                  <c:v>-79.673550785399797</c:v>
                </c:pt>
                <c:pt idx="574">
                  <c:v>-78.546301968325594</c:v>
                </c:pt>
                <c:pt idx="575">
                  <c:v>-77.426813264626105</c:v>
                </c:pt>
                <c:pt idx="576">
                  <c:v>-76.808008105889897</c:v>
                </c:pt>
                <c:pt idx="577">
                  <c:v>-76.249251901884193</c:v>
                </c:pt>
                <c:pt idx="578">
                  <c:v>-75.301574838209106</c:v>
                </c:pt>
                <c:pt idx="579">
                  <c:v>-73.935166317589804</c:v>
                </c:pt>
                <c:pt idx="580">
                  <c:v>-65.366145262788294</c:v>
                </c:pt>
                <c:pt idx="581">
                  <c:v>-58.271661622417703</c:v>
                </c:pt>
                <c:pt idx="582">
                  <c:v>-52.621852698699598</c:v>
                </c:pt>
                <c:pt idx="583">
                  <c:v>-48.206182344101897</c:v>
                </c:pt>
                <c:pt idx="584">
                  <c:v>-44.6736460604237</c:v>
                </c:pt>
                <c:pt idx="585">
                  <c:v>-41.545569421913903</c:v>
                </c:pt>
                <c:pt idx="586">
                  <c:v>-38.396462080954699</c:v>
                </c:pt>
                <c:pt idx="587">
                  <c:v>-35.045352979230401</c:v>
                </c:pt>
                <c:pt idx="588">
                  <c:v>-29.944534027536001</c:v>
                </c:pt>
                <c:pt idx="589">
                  <c:v>-23.835244551511501</c:v>
                </c:pt>
                <c:pt idx="590">
                  <c:v>-17.896905169071701</c:v>
                </c:pt>
                <c:pt idx="591">
                  <c:v>-12.2854046548764</c:v>
                </c:pt>
                <c:pt idx="592">
                  <c:v>-7.4497074926707203</c:v>
                </c:pt>
                <c:pt idx="593">
                  <c:v>-3.3666496339584802</c:v>
                </c:pt>
                <c:pt idx="594">
                  <c:v>5.22185390155663E-2</c:v>
                </c:pt>
                <c:pt idx="595">
                  <c:v>3.4913817735980799</c:v>
                </c:pt>
                <c:pt idx="596">
                  <c:v>7.1598677953404799</c:v>
                </c:pt>
                <c:pt idx="597">
                  <c:v>11.184670108683401</c:v>
                </c:pt>
                <c:pt idx="598">
                  <c:v>15.753025172510901</c:v>
                </c:pt>
                <c:pt idx="599">
                  <c:v>19.994081079384198</c:v>
                </c:pt>
                <c:pt idx="600">
                  <c:v>23.462036880263</c:v>
                </c:pt>
                <c:pt idx="601">
                  <c:v>26.029183549524799</c:v>
                </c:pt>
                <c:pt idx="602">
                  <c:v>27.794777533669301</c:v>
                </c:pt>
                <c:pt idx="603">
                  <c:v>29.863112296930701</c:v>
                </c:pt>
                <c:pt idx="604">
                  <c:v>31.461930576828699</c:v>
                </c:pt>
                <c:pt idx="605">
                  <c:v>32.861661659918099</c:v>
                </c:pt>
                <c:pt idx="606">
                  <c:v>34.4513137133873</c:v>
                </c:pt>
                <c:pt idx="607">
                  <c:v>36.843656686621003</c:v>
                </c:pt>
                <c:pt idx="608">
                  <c:v>39.5758398096661</c:v>
                </c:pt>
                <c:pt idx="609">
                  <c:v>41.772176448086498</c:v>
                </c:pt>
                <c:pt idx="610">
                  <c:v>43.268036501351702</c:v>
                </c:pt>
                <c:pt idx="611">
                  <c:v>44.143686330297498</c:v>
                </c:pt>
                <c:pt idx="612">
                  <c:v>44.868319574430103</c:v>
                </c:pt>
                <c:pt idx="613">
                  <c:v>45.884604274203802</c:v>
                </c:pt>
                <c:pt idx="614">
                  <c:v>47.892905581020401</c:v>
                </c:pt>
                <c:pt idx="615">
                  <c:v>50.3017399550425</c:v>
                </c:pt>
                <c:pt idx="616">
                  <c:v>52.7899045093856</c:v>
                </c:pt>
                <c:pt idx="617">
                  <c:v>55.476095715055997</c:v>
                </c:pt>
                <c:pt idx="618">
                  <c:v>58.175906019019997</c:v>
                </c:pt>
                <c:pt idx="619">
                  <c:v>60.720199259854603</c:v>
                </c:pt>
                <c:pt idx="620">
                  <c:v>62.926439765368201</c:v>
                </c:pt>
                <c:pt idx="621">
                  <c:v>66.147055869302307</c:v>
                </c:pt>
                <c:pt idx="622">
                  <c:v>69.683154714711193</c:v>
                </c:pt>
                <c:pt idx="623">
                  <c:v>72.857264527634598</c:v>
                </c:pt>
                <c:pt idx="624">
                  <c:v>75.517613350447405</c:v>
                </c:pt>
                <c:pt idx="625">
                  <c:v>78.170137919375506</c:v>
                </c:pt>
                <c:pt idx="626">
                  <c:v>81.085318868534003</c:v>
                </c:pt>
                <c:pt idx="627">
                  <c:v>83.950884960361407</c:v>
                </c:pt>
                <c:pt idx="628">
                  <c:v>86.622514078822505</c:v>
                </c:pt>
                <c:pt idx="629">
                  <c:v>89.228828430213895</c:v>
                </c:pt>
                <c:pt idx="630">
                  <c:v>91.968204341924405</c:v>
                </c:pt>
                <c:pt idx="631">
                  <c:v>93.8649399307415</c:v>
                </c:pt>
                <c:pt idx="632">
                  <c:v>95.489286575180699</c:v>
                </c:pt>
                <c:pt idx="633">
                  <c:v>96.767014640103795</c:v>
                </c:pt>
                <c:pt idx="634">
                  <c:v>97.538929830449405</c:v>
                </c:pt>
                <c:pt idx="635">
                  <c:v>97.771906557602804</c:v>
                </c:pt>
                <c:pt idx="636">
                  <c:v>97.527616742628595</c:v>
                </c:pt>
                <c:pt idx="637">
                  <c:v>96.403374733500499</c:v>
                </c:pt>
                <c:pt idx="638">
                  <c:v>94.877955075682706</c:v>
                </c:pt>
                <c:pt idx="639">
                  <c:v>92.913562945826996</c:v>
                </c:pt>
                <c:pt idx="640">
                  <c:v>90.954765103484107</c:v>
                </c:pt>
                <c:pt idx="641">
                  <c:v>89.163579601820004</c:v>
                </c:pt>
                <c:pt idx="642">
                  <c:v>87.1058477217057</c:v>
                </c:pt>
                <c:pt idx="643">
                  <c:v>84.517457096042804</c:v>
                </c:pt>
                <c:pt idx="644">
                  <c:v>81.7856460713069</c:v>
                </c:pt>
                <c:pt idx="645">
                  <c:v>78.664907661586597</c:v>
                </c:pt>
                <c:pt idx="646">
                  <c:v>75.678983590304497</c:v>
                </c:pt>
                <c:pt idx="647">
                  <c:v>72.337444904904999</c:v>
                </c:pt>
                <c:pt idx="648">
                  <c:v>69.482600178853502</c:v>
                </c:pt>
                <c:pt idx="649">
                  <c:v>66.786765685776103</c:v>
                </c:pt>
                <c:pt idx="650">
                  <c:v>64.243574318206896</c:v>
                </c:pt>
                <c:pt idx="651">
                  <c:v>62.605132492536001</c:v>
                </c:pt>
                <c:pt idx="652">
                  <c:v>61.251285342107003</c:v>
                </c:pt>
                <c:pt idx="653">
                  <c:v>60.1407891087797</c:v>
                </c:pt>
                <c:pt idx="654">
                  <c:v>59.147841997605397</c:v>
                </c:pt>
                <c:pt idx="655">
                  <c:v>58.685012502831398</c:v>
                </c:pt>
                <c:pt idx="656">
                  <c:v>58.721503761686797</c:v>
                </c:pt>
                <c:pt idx="657">
                  <c:v>58.770892678845101</c:v>
                </c:pt>
                <c:pt idx="658">
                  <c:v>58.258828899462898</c:v>
                </c:pt>
                <c:pt idx="659">
                  <c:v>58.618930261031203</c:v>
                </c:pt>
                <c:pt idx="660">
                  <c:v>59.639209909384398</c:v>
                </c:pt>
                <c:pt idx="661">
                  <c:v>60.694079935806201</c:v>
                </c:pt>
                <c:pt idx="662">
                  <c:v>61.2669003545642</c:v>
                </c:pt>
                <c:pt idx="663">
                  <c:v>61.829281955443903</c:v>
                </c:pt>
                <c:pt idx="664">
                  <c:v>62.747925734846802</c:v>
                </c:pt>
                <c:pt idx="665">
                  <c:v>63.4828407583692</c:v>
                </c:pt>
                <c:pt idx="666">
                  <c:v>63.639218769855603</c:v>
                </c:pt>
                <c:pt idx="667">
                  <c:v>63.7643211790447</c:v>
                </c:pt>
                <c:pt idx="668">
                  <c:v>63.403374453903602</c:v>
                </c:pt>
                <c:pt idx="669">
                  <c:v>61.713490719875502</c:v>
                </c:pt>
                <c:pt idx="670">
                  <c:v>59.9265900432667</c:v>
                </c:pt>
                <c:pt idx="671">
                  <c:v>57.390894537944199</c:v>
                </c:pt>
                <c:pt idx="672">
                  <c:v>47.979402668208699</c:v>
                </c:pt>
                <c:pt idx="673">
                  <c:v>40.450209172420202</c:v>
                </c:pt>
                <c:pt idx="674">
                  <c:v>34.1070578556699</c:v>
                </c:pt>
                <c:pt idx="675">
                  <c:v>28.853196176601401</c:v>
                </c:pt>
                <c:pt idx="676">
                  <c:v>23.856884567928098</c:v>
                </c:pt>
                <c:pt idx="677">
                  <c:v>18.923597656328901</c:v>
                </c:pt>
                <c:pt idx="678">
                  <c:v>14.980795227080201</c:v>
                </c:pt>
                <c:pt idx="679">
                  <c:v>11.6474861424136</c:v>
                </c:pt>
                <c:pt idx="680">
                  <c:v>8.2202959202567705</c:v>
                </c:pt>
                <c:pt idx="681">
                  <c:v>4.54107625633329</c:v>
                </c:pt>
                <c:pt idx="682">
                  <c:v>1.2767803713183801</c:v>
                </c:pt>
                <c:pt idx="683">
                  <c:v>-1.75101925807382</c:v>
                </c:pt>
                <c:pt idx="684">
                  <c:v>-4.7834041152259399</c:v>
                </c:pt>
                <c:pt idx="685">
                  <c:v>-7.2718598434463804</c:v>
                </c:pt>
                <c:pt idx="686">
                  <c:v>-9.6645458796761101</c:v>
                </c:pt>
                <c:pt idx="687">
                  <c:v>-12.6050277348515</c:v>
                </c:pt>
                <c:pt idx="688">
                  <c:v>-15.837229935280201</c:v>
                </c:pt>
                <c:pt idx="689">
                  <c:v>-18.7020854713763</c:v>
                </c:pt>
                <c:pt idx="690">
                  <c:v>-21.167366350056099</c:v>
                </c:pt>
                <c:pt idx="691">
                  <c:v>-23.083929168834899</c:v>
                </c:pt>
                <c:pt idx="692">
                  <c:v>-24.575402417093599</c:v>
                </c:pt>
                <c:pt idx="693">
                  <c:v>-25.847750310048902</c:v>
                </c:pt>
                <c:pt idx="694">
                  <c:v>-27.3097531161444</c:v>
                </c:pt>
                <c:pt idx="695">
                  <c:v>-29.971556060467901</c:v>
                </c:pt>
                <c:pt idx="696">
                  <c:v>-33.707407795278399</c:v>
                </c:pt>
                <c:pt idx="697">
                  <c:v>-37.243924289941603</c:v>
                </c:pt>
                <c:pt idx="698">
                  <c:v>-40.468487409738898</c:v>
                </c:pt>
                <c:pt idx="699">
                  <c:v>-43.532486817872901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C5-47F1-BE8B-76B962F93580}"/>
            </c:ext>
          </c:extLst>
        </c:ser>
        <c:ser>
          <c:idx val="2"/>
          <c:order val="2"/>
          <c:tx>
            <c:v>k=0.9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Sheet1!$H$1:$H$700</c:f>
              <c:numCache>
                <c:formatCode>General</c:formatCode>
                <c:ptCount val="700"/>
                <c:pt idx="0">
                  <c:v>3.6843633635496502</c:v>
                </c:pt>
                <c:pt idx="1">
                  <c:v>3.9938153110069399</c:v>
                </c:pt>
                <c:pt idx="2">
                  <c:v>4.3621302133406799</c:v>
                </c:pt>
                <c:pt idx="3">
                  <c:v>6.3981233156077497</c:v>
                </c:pt>
                <c:pt idx="4">
                  <c:v>8.3745403085737706</c:v>
                </c:pt>
                <c:pt idx="5">
                  <c:v>10.3368943178519</c:v>
                </c:pt>
                <c:pt idx="6">
                  <c:v>12.2320079479803</c:v>
                </c:pt>
                <c:pt idx="7">
                  <c:v>14.0508290271487</c:v>
                </c:pt>
                <c:pt idx="8">
                  <c:v>15.789975754182301</c:v>
                </c:pt>
                <c:pt idx="9">
                  <c:v>17.446065576391</c:v>
                </c:pt>
                <c:pt idx="10">
                  <c:v>19.070268185944599</c:v>
                </c:pt>
                <c:pt idx="11">
                  <c:v>20.784150182352601</c:v>
                </c:pt>
                <c:pt idx="12">
                  <c:v>22.428765339943901</c:v>
                </c:pt>
                <c:pt idx="13">
                  <c:v>23.908454138955602</c:v>
                </c:pt>
                <c:pt idx="14">
                  <c:v>25.277913795065299</c:v>
                </c:pt>
                <c:pt idx="15">
                  <c:v>26.5634702138438</c:v>
                </c:pt>
                <c:pt idx="16">
                  <c:v>27.767863701641499</c:v>
                </c:pt>
                <c:pt idx="17">
                  <c:v>29.0479727315488</c:v>
                </c:pt>
                <c:pt idx="18">
                  <c:v>30.371874980820099</c:v>
                </c:pt>
                <c:pt idx="19">
                  <c:v>31.7517710000763</c:v>
                </c:pt>
                <c:pt idx="20">
                  <c:v>33.164317217667197</c:v>
                </c:pt>
                <c:pt idx="21">
                  <c:v>34.557630870004097</c:v>
                </c:pt>
                <c:pt idx="22">
                  <c:v>35.9724326971468</c:v>
                </c:pt>
                <c:pt idx="23">
                  <c:v>37.4242066510797</c:v>
                </c:pt>
                <c:pt idx="24">
                  <c:v>38.906844810658903</c:v>
                </c:pt>
                <c:pt idx="25">
                  <c:v>40.434137560372001</c:v>
                </c:pt>
                <c:pt idx="26">
                  <c:v>42.129771072962399</c:v>
                </c:pt>
                <c:pt idx="27">
                  <c:v>43.8425151849126</c:v>
                </c:pt>
                <c:pt idx="28">
                  <c:v>45.5379141456498</c:v>
                </c:pt>
                <c:pt idx="29">
                  <c:v>47.166409895943801</c:v>
                </c:pt>
                <c:pt idx="30">
                  <c:v>48.774084062973898</c:v>
                </c:pt>
                <c:pt idx="31">
                  <c:v>50.390470231118201</c:v>
                </c:pt>
                <c:pt idx="32">
                  <c:v>52.046540604681603</c:v>
                </c:pt>
                <c:pt idx="33">
                  <c:v>53.764763589443099</c:v>
                </c:pt>
                <c:pt idx="34">
                  <c:v>55.528831719836901</c:v>
                </c:pt>
                <c:pt idx="35">
                  <c:v>57.1900012898491</c:v>
                </c:pt>
                <c:pt idx="36">
                  <c:v>58.792959366020398</c:v>
                </c:pt>
                <c:pt idx="37">
                  <c:v>60.313522535922203</c:v>
                </c:pt>
                <c:pt idx="38">
                  <c:v>61.926162841304198</c:v>
                </c:pt>
                <c:pt idx="39">
                  <c:v>63.586922135407299</c:v>
                </c:pt>
                <c:pt idx="40">
                  <c:v>65.357254292440501</c:v>
                </c:pt>
                <c:pt idx="41">
                  <c:v>67.103055498128398</c:v>
                </c:pt>
                <c:pt idx="42">
                  <c:v>68.744803501417195</c:v>
                </c:pt>
                <c:pt idx="43">
                  <c:v>70.276678121778005</c:v>
                </c:pt>
                <c:pt idx="44">
                  <c:v>71.683761718117097</c:v>
                </c:pt>
                <c:pt idx="45">
                  <c:v>73.011343960605402</c:v>
                </c:pt>
                <c:pt idx="46">
                  <c:v>74.312291411603198</c:v>
                </c:pt>
                <c:pt idx="47">
                  <c:v>75.471685594570005</c:v>
                </c:pt>
                <c:pt idx="48">
                  <c:v>76.700586632788898</c:v>
                </c:pt>
                <c:pt idx="49">
                  <c:v>78.019294926974595</c:v>
                </c:pt>
                <c:pt idx="50">
                  <c:v>79.318549327356195</c:v>
                </c:pt>
                <c:pt idx="51">
                  <c:v>80.592058589175593</c:v>
                </c:pt>
                <c:pt idx="52">
                  <c:v>81.856898359263795</c:v>
                </c:pt>
                <c:pt idx="53">
                  <c:v>83.066984511255299</c:v>
                </c:pt>
                <c:pt idx="54">
                  <c:v>84.183310453896993</c:v>
                </c:pt>
                <c:pt idx="55">
                  <c:v>85.254987419261596</c:v>
                </c:pt>
                <c:pt idx="56">
                  <c:v>86.371384532007596</c:v>
                </c:pt>
                <c:pt idx="57">
                  <c:v>87.376141933478905</c:v>
                </c:pt>
                <c:pt idx="58">
                  <c:v>88.686506397688404</c:v>
                </c:pt>
                <c:pt idx="59">
                  <c:v>90.245704447367203</c:v>
                </c:pt>
                <c:pt idx="60">
                  <c:v>91.688545373155506</c:v>
                </c:pt>
                <c:pt idx="61">
                  <c:v>93.014064170962698</c:v>
                </c:pt>
                <c:pt idx="62">
                  <c:v>94.242715612150405</c:v>
                </c:pt>
                <c:pt idx="63">
                  <c:v>95.579703524066005</c:v>
                </c:pt>
                <c:pt idx="64">
                  <c:v>96.834397421108704</c:v>
                </c:pt>
                <c:pt idx="65">
                  <c:v>98.001015425811502</c:v>
                </c:pt>
                <c:pt idx="66">
                  <c:v>99.091385393563399</c:v>
                </c:pt>
                <c:pt idx="67">
                  <c:v>99.648663647298307</c:v>
                </c:pt>
                <c:pt idx="68">
                  <c:v>99.5798243901978</c:v>
                </c:pt>
                <c:pt idx="69">
                  <c:v>99.257802940475102</c:v>
                </c:pt>
                <c:pt idx="70">
                  <c:v>98.640591628078496</c:v>
                </c:pt>
                <c:pt idx="71">
                  <c:v>97.582805482146298</c:v>
                </c:pt>
                <c:pt idx="72">
                  <c:v>96.064962494773795</c:v>
                </c:pt>
                <c:pt idx="73">
                  <c:v>94.244431589269297</c:v>
                </c:pt>
                <c:pt idx="74">
                  <c:v>92.070464137792897</c:v>
                </c:pt>
                <c:pt idx="75">
                  <c:v>89.708447473745494</c:v>
                </c:pt>
                <c:pt idx="76">
                  <c:v>87.410097949104397</c:v>
                </c:pt>
                <c:pt idx="77">
                  <c:v>85.091846468218293</c:v>
                </c:pt>
                <c:pt idx="78">
                  <c:v>82.537049402233094</c:v>
                </c:pt>
                <c:pt idx="79">
                  <c:v>79.890697394941697</c:v>
                </c:pt>
                <c:pt idx="80">
                  <c:v>76.924304844971999</c:v>
                </c:pt>
                <c:pt idx="81">
                  <c:v>73.693323293539294</c:v>
                </c:pt>
                <c:pt idx="82">
                  <c:v>70.212610010294597</c:v>
                </c:pt>
                <c:pt idx="83">
                  <c:v>66.796740698027406</c:v>
                </c:pt>
                <c:pt idx="84">
                  <c:v>63.970065318809098</c:v>
                </c:pt>
                <c:pt idx="85">
                  <c:v>61.906725214773097</c:v>
                </c:pt>
                <c:pt idx="86">
                  <c:v>60.266373907871397</c:v>
                </c:pt>
                <c:pt idx="87">
                  <c:v>58.100072892365603</c:v>
                </c:pt>
                <c:pt idx="88">
                  <c:v>55.673701380096198</c:v>
                </c:pt>
                <c:pt idx="89">
                  <c:v>53.429249529803599</c:v>
                </c:pt>
                <c:pt idx="90">
                  <c:v>50.871899816647002</c:v>
                </c:pt>
                <c:pt idx="91">
                  <c:v>48.140630853877198</c:v>
                </c:pt>
                <c:pt idx="92">
                  <c:v>45.4630821522072</c:v>
                </c:pt>
                <c:pt idx="93">
                  <c:v>42.756139387414102</c:v>
                </c:pt>
                <c:pt idx="94">
                  <c:v>40.005920472380701</c:v>
                </c:pt>
                <c:pt idx="95">
                  <c:v>37.532534106967297</c:v>
                </c:pt>
                <c:pt idx="96">
                  <c:v>34.417345902516999</c:v>
                </c:pt>
                <c:pt idx="97">
                  <c:v>31.4966756911465</c:v>
                </c:pt>
                <c:pt idx="98">
                  <c:v>28.573465898076499</c:v>
                </c:pt>
                <c:pt idx="99">
                  <c:v>25.560142009291699</c:v>
                </c:pt>
                <c:pt idx="100">
                  <c:v>22.634478793522</c:v>
                </c:pt>
                <c:pt idx="101">
                  <c:v>19.852910860718101</c:v>
                </c:pt>
                <c:pt idx="102">
                  <c:v>16.989583091718199</c:v>
                </c:pt>
                <c:pt idx="103">
                  <c:v>14.2062354019402</c:v>
                </c:pt>
                <c:pt idx="104">
                  <c:v>12.0225944160509</c:v>
                </c:pt>
                <c:pt idx="105">
                  <c:v>9.6429417812748994</c:v>
                </c:pt>
                <c:pt idx="106">
                  <c:v>7.03617914535939</c:v>
                </c:pt>
                <c:pt idx="107">
                  <c:v>3.7629686403740701</c:v>
                </c:pt>
                <c:pt idx="108">
                  <c:v>0.38500649726732999</c:v>
                </c:pt>
                <c:pt idx="109">
                  <c:v>-2.7051797714662502</c:v>
                </c:pt>
                <c:pt idx="110">
                  <c:v>-5.3628173171454403</c:v>
                </c:pt>
                <c:pt idx="111">
                  <c:v>-7.5990553812992898</c:v>
                </c:pt>
                <c:pt idx="112">
                  <c:v>-9.2476734022142306</c:v>
                </c:pt>
                <c:pt idx="113">
                  <c:v>-10.7850137434946</c:v>
                </c:pt>
                <c:pt idx="114">
                  <c:v>-12.337512277592401</c:v>
                </c:pt>
                <c:pt idx="115">
                  <c:v>-13.8050671462605</c:v>
                </c:pt>
                <c:pt idx="116">
                  <c:v>-15.5008710347629</c:v>
                </c:pt>
                <c:pt idx="117">
                  <c:v>-17.306915565900098</c:v>
                </c:pt>
                <c:pt idx="118">
                  <c:v>-19.3471400871185</c:v>
                </c:pt>
                <c:pt idx="119">
                  <c:v>-21.2397700913676</c:v>
                </c:pt>
                <c:pt idx="120">
                  <c:v>-23.021092958133099</c:v>
                </c:pt>
                <c:pt idx="121">
                  <c:v>-24.539115043570401</c:v>
                </c:pt>
                <c:pt idx="122">
                  <c:v>-25.8349274779819</c:v>
                </c:pt>
                <c:pt idx="123">
                  <c:v>-27.1707357961692</c:v>
                </c:pt>
                <c:pt idx="124">
                  <c:v>-28.523193483682501</c:v>
                </c:pt>
                <c:pt idx="125">
                  <c:v>-29.939844221644901</c:v>
                </c:pt>
                <c:pt idx="126">
                  <c:v>-31.129823103309601</c:v>
                </c:pt>
                <c:pt idx="127">
                  <c:v>-32.582411925360098</c:v>
                </c:pt>
                <c:pt idx="128">
                  <c:v>-33.688742781062501</c:v>
                </c:pt>
                <c:pt idx="129">
                  <c:v>-34.288143149188102</c:v>
                </c:pt>
                <c:pt idx="130">
                  <c:v>-35.430985329643804</c:v>
                </c:pt>
                <c:pt idx="131">
                  <c:v>-36.241643164488501</c:v>
                </c:pt>
                <c:pt idx="132">
                  <c:v>-36.9712352158488</c:v>
                </c:pt>
                <c:pt idx="133">
                  <c:v>-38.027561326712402</c:v>
                </c:pt>
                <c:pt idx="134">
                  <c:v>-38.887913221504199</c:v>
                </c:pt>
                <c:pt idx="135">
                  <c:v>-39.5287299039285</c:v>
                </c:pt>
                <c:pt idx="136">
                  <c:v>-40.513535442191902</c:v>
                </c:pt>
                <c:pt idx="137">
                  <c:v>-41.518657046850599</c:v>
                </c:pt>
                <c:pt idx="138">
                  <c:v>-42.550546703934103</c:v>
                </c:pt>
                <c:pt idx="139">
                  <c:v>-43.505569728063101</c:v>
                </c:pt>
                <c:pt idx="140">
                  <c:v>-44.421139458412398</c:v>
                </c:pt>
                <c:pt idx="141">
                  <c:v>-45.600691683937498</c:v>
                </c:pt>
                <c:pt idx="142">
                  <c:v>-46.643491013625002</c:v>
                </c:pt>
                <c:pt idx="143">
                  <c:v>-47.536460715002001</c:v>
                </c:pt>
                <c:pt idx="144">
                  <c:v>-48.654737161191598</c:v>
                </c:pt>
                <c:pt idx="145">
                  <c:v>-49.611629455458498</c:v>
                </c:pt>
                <c:pt idx="146">
                  <c:v>-50.600300627852903</c:v>
                </c:pt>
                <c:pt idx="147">
                  <c:v>-51.381922008308699</c:v>
                </c:pt>
                <c:pt idx="148">
                  <c:v>-51.871153638147199</c:v>
                </c:pt>
                <c:pt idx="149">
                  <c:v>-52.760629044085299</c:v>
                </c:pt>
                <c:pt idx="150">
                  <c:v>-53.6246828141389</c:v>
                </c:pt>
                <c:pt idx="151">
                  <c:v>-54.312882866862402</c:v>
                </c:pt>
                <c:pt idx="152">
                  <c:v>-54.959327849915603</c:v>
                </c:pt>
                <c:pt idx="153">
                  <c:v>-55.762151848851097</c:v>
                </c:pt>
                <c:pt idx="154">
                  <c:v>-56.667318187394002</c:v>
                </c:pt>
                <c:pt idx="155">
                  <c:v>-57.555316627044299</c:v>
                </c:pt>
                <c:pt idx="156">
                  <c:v>-58.2057005550055</c:v>
                </c:pt>
                <c:pt idx="157">
                  <c:v>-59.862063383344797</c:v>
                </c:pt>
                <c:pt idx="158">
                  <c:v>-61.703640413580899</c:v>
                </c:pt>
                <c:pt idx="159">
                  <c:v>-63.439988857606899</c:v>
                </c:pt>
                <c:pt idx="160">
                  <c:v>-64.958384867793995</c:v>
                </c:pt>
                <c:pt idx="161">
                  <c:v>-65.866313009367303</c:v>
                </c:pt>
                <c:pt idx="162">
                  <c:v>-66.410702718984197</c:v>
                </c:pt>
                <c:pt idx="163">
                  <c:v>-66.743995640061797</c:v>
                </c:pt>
                <c:pt idx="164">
                  <c:v>-67.298081820767194</c:v>
                </c:pt>
                <c:pt idx="165">
                  <c:v>-67.521813956736096</c:v>
                </c:pt>
                <c:pt idx="166">
                  <c:v>-67.790501736340005</c:v>
                </c:pt>
                <c:pt idx="167">
                  <c:v>-68.655099553189501</c:v>
                </c:pt>
                <c:pt idx="168">
                  <c:v>-69.823594370953899</c:v>
                </c:pt>
                <c:pt idx="169">
                  <c:v>-71.362306443796498</c:v>
                </c:pt>
                <c:pt idx="170">
                  <c:v>-72.946647240690396</c:v>
                </c:pt>
                <c:pt idx="171">
                  <c:v>-74.663341635121299</c:v>
                </c:pt>
                <c:pt idx="172">
                  <c:v>-75.933902864592397</c:v>
                </c:pt>
                <c:pt idx="173">
                  <c:v>-76.803768417511094</c:v>
                </c:pt>
                <c:pt idx="174">
                  <c:v>-77.608825751129601</c:v>
                </c:pt>
                <c:pt idx="175">
                  <c:v>-78.3994995169665</c:v>
                </c:pt>
                <c:pt idx="176">
                  <c:v>-79.224236741069504</c:v>
                </c:pt>
                <c:pt idx="177">
                  <c:v>-80.543833703704394</c:v>
                </c:pt>
                <c:pt idx="178">
                  <c:v>-82.456873563950296</c:v>
                </c:pt>
                <c:pt idx="179">
                  <c:v>-84.590970313751697</c:v>
                </c:pt>
                <c:pt idx="180">
                  <c:v>-86.789281228032706</c:v>
                </c:pt>
                <c:pt idx="181">
                  <c:v>-89.040497976306995</c:v>
                </c:pt>
                <c:pt idx="182">
                  <c:v>-91.033140774685194</c:v>
                </c:pt>
                <c:pt idx="183">
                  <c:v>-92.254470616553704</c:v>
                </c:pt>
                <c:pt idx="184">
                  <c:v>-93.215594999074597</c:v>
                </c:pt>
                <c:pt idx="185">
                  <c:v>-93.693381965159205</c:v>
                </c:pt>
                <c:pt idx="186">
                  <c:v>-94.039212792370094</c:v>
                </c:pt>
                <c:pt idx="187">
                  <c:v>-94.107765371063707</c:v>
                </c:pt>
                <c:pt idx="188">
                  <c:v>-94.185837811777702</c:v>
                </c:pt>
                <c:pt idx="189">
                  <c:v>-94.457042969712703</c:v>
                </c:pt>
                <c:pt idx="190">
                  <c:v>-94.704241539232498</c:v>
                </c:pt>
                <c:pt idx="191">
                  <c:v>-94.642287653384599</c:v>
                </c:pt>
                <c:pt idx="192">
                  <c:v>-94.511066786207195</c:v>
                </c:pt>
                <c:pt idx="193">
                  <c:v>-94.257896341186395</c:v>
                </c:pt>
                <c:pt idx="194">
                  <c:v>-93.944485018995394</c:v>
                </c:pt>
                <c:pt idx="195">
                  <c:v>-93.516353995140804</c:v>
                </c:pt>
                <c:pt idx="196">
                  <c:v>-93.035861315415104</c:v>
                </c:pt>
                <c:pt idx="197">
                  <c:v>-92.600869999439396</c:v>
                </c:pt>
                <c:pt idx="198">
                  <c:v>-91.994769296386593</c:v>
                </c:pt>
                <c:pt idx="199">
                  <c:v>-91.227828149903701</c:v>
                </c:pt>
                <c:pt idx="200">
                  <c:v>-90.233299401169305</c:v>
                </c:pt>
                <c:pt idx="201">
                  <c:v>-88.946322060150294</c:v>
                </c:pt>
                <c:pt idx="202">
                  <c:v>-87.387071380446301</c:v>
                </c:pt>
                <c:pt idx="203">
                  <c:v>-85.462977836609795</c:v>
                </c:pt>
                <c:pt idx="204">
                  <c:v>-83.303012830680004</c:v>
                </c:pt>
                <c:pt idx="205">
                  <c:v>-80.867913397051197</c:v>
                </c:pt>
                <c:pt idx="206">
                  <c:v>-77.7898341904191</c:v>
                </c:pt>
                <c:pt idx="207">
                  <c:v>-74.185673040302603</c:v>
                </c:pt>
                <c:pt idx="208">
                  <c:v>-70.182832837564206</c:v>
                </c:pt>
                <c:pt idx="209">
                  <c:v>-66.0099010771889</c:v>
                </c:pt>
                <c:pt idx="210">
                  <c:v>-61.879708000003397</c:v>
                </c:pt>
                <c:pt idx="211">
                  <c:v>-57.623218541546301</c:v>
                </c:pt>
                <c:pt idx="212">
                  <c:v>-53.792378028934998</c:v>
                </c:pt>
                <c:pt idx="213">
                  <c:v>-50.290640509180399</c:v>
                </c:pt>
                <c:pt idx="214">
                  <c:v>-47.139076741401396</c:v>
                </c:pt>
                <c:pt idx="215">
                  <c:v>-44.085954779303698</c:v>
                </c:pt>
                <c:pt idx="216">
                  <c:v>-41.167302066864899</c:v>
                </c:pt>
                <c:pt idx="217">
                  <c:v>-38.441493683470199</c:v>
                </c:pt>
                <c:pt idx="218">
                  <c:v>-35.575559150214197</c:v>
                </c:pt>
                <c:pt idx="219">
                  <c:v>-32.5214898382672</c:v>
                </c:pt>
                <c:pt idx="220">
                  <c:v>-29.642644367004898</c:v>
                </c:pt>
                <c:pt idx="221">
                  <c:v>-27.0627627592159</c:v>
                </c:pt>
                <c:pt idx="222">
                  <c:v>-24.669890618207901</c:v>
                </c:pt>
                <c:pt idx="223">
                  <c:v>-22.0701403600312</c:v>
                </c:pt>
                <c:pt idx="224">
                  <c:v>-19.151323264195199</c:v>
                </c:pt>
                <c:pt idx="225">
                  <c:v>-15.992684524994599</c:v>
                </c:pt>
                <c:pt idx="226">
                  <c:v>-12.6485630009636</c:v>
                </c:pt>
                <c:pt idx="227">
                  <c:v>-9.4720174210749892</c:v>
                </c:pt>
                <c:pt idx="228">
                  <c:v>-6.2542998549864404</c:v>
                </c:pt>
                <c:pt idx="229">
                  <c:v>-2.7574685846276199</c:v>
                </c:pt>
                <c:pt idx="230">
                  <c:v>1.2078964900890199</c:v>
                </c:pt>
                <c:pt idx="231">
                  <c:v>5.6898648862044601</c:v>
                </c:pt>
                <c:pt idx="232">
                  <c:v>10.679951497438299</c:v>
                </c:pt>
                <c:pt idx="233">
                  <c:v>15.765769618595201</c:v>
                </c:pt>
                <c:pt idx="234">
                  <c:v>20.352402477217101</c:v>
                </c:pt>
                <c:pt idx="235">
                  <c:v>24.1221444165527</c:v>
                </c:pt>
                <c:pt idx="236">
                  <c:v>27.327366837210398</c:v>
                </c:pt>
                <c:pt idx="237">
                  <c:v>30.681599342820501</c:v>
                </c:pt>
                <c:pt idx="238">
                  <c:v>33.921592622986203</c:v>
                </c:pt>
                <c:pt idx="239">
                  <c:v>37.507761170958602</c:v>
                </c:pt>
                <c:pt idx="240">
                  <c:v>41.189314846036297</c:v>
                </c:pt>
                <c:pt idx="241">
                  <c:v>44.519009385208498</c:v>
                </c:pt>
                <c:pt idx="242">
                  <c:v>47.377725105960998</c:v>
                </c:pt>
                <c:pt idx="243">
                  <c:v>49.883874185996099</c:v>
                </c:pt>
                <c:pt idx="244">
                  <c:v>52.1535476162192</c:v>
                </c:pt>
                <c:pt idx="245">
                  <c:v>54.470732818699801</c:v>
                </c:pt>
                <c:pt idx="246">
                  <c:v>56.298037129251597</c:v>
                </c:pt>
                <c:pt idx="247">
                  <c:v>58.210079958139701</c:v>
                </c:pt>
                <c:pt idx="248">
                  <c:v>60.404961872321898</c:v>
                </c:pt>
                <c:pt idx="249">
                  <c:v>62.7206228190201</c:v>
                </c:pt>
                <c:pt idx="250">
                  <c:v>65.380221140984105</c:v>
                </c:pt>
                <c:pt idx="251">
                  <c:v>67.281196902161795</c:v>
                </c:pt>
                <c:pt idx="252">
                  <c:v>69.264677286038506</c:v>
                </c:pt>
                <c:pt idx="253">
                  <c:v>71.867352016052706</c:v>
                </c:pt>
                <c:pt idx="254">
                  <c:v>74.631934456785203</c:v>
                </c:pt>
                <c:pt idx="255">
                  <c:v>77.265681315485395</c:v>
                </c:pt>
                <c:pt idx="256">
                  <c:v>79.634606438842596</c:v>
                </c:pt>
                <c:pt idx="257">
                  <c:v>81.799038974654593</c:v>
                </c:pt>
                <c:pt idx="258">
                  <c:v>83.801103394910001</c:v>
                </c:pt>
                <c:pt idx="259">
                  <c:v>85.475654394484593</c:v>
                </c:pt>
                <c:pt idx="260">
                  <c:v>86.771359488905006</c:v>
                </c:pt>
                <c:pt idx="261">
                  <c:v>88.070181121616599</c:v>
                </c:pt>
                <c:pt idx="262">
                  <c:v>89.317260292592294</c:v>
                </c:pt>
                <c:pt idx="263">
                  <c:v>90.711008628737403</c:v>
                </c:pt>
                <c:pt idx="264">
                  <c:v>92.386770032847906</c:v>
                </c:pt>
                <c:pt idx="265">
                  <c:v>94.005929388846099</c:v>
                </c:pt>
                <c:pt idx="266">
                  <c:v>95.468846151973594</c:v>
                </c:pt>
                <c:pt idx="267">
                  <c:v>97.104720880000698</c:v>
                </c:pt>
                <c:pt idx="268">
                  <c:v>98.533777426243205</c:v>
                </c:pt>
                <c:pt idx="269">
                  <c:v>99.484169403529094</c:v>
                </c:pt>
                <c:pt idx="270">
                  <c:v>100.30193433219</c:v>
                </c:pt>
                <c:pt idx="271">
                  <c:v>100.941631628634</c:v>
                </c:pt>
                <c:pt idx="272">
                  <c:v>101.188727555135</c:v>
                </c:pt>
                <c:pt idx="273">
                  <c:v>101.086181660213</c:v>
                </c:pt>
                <c:pt idx="274">
                  <c:v>100.85291381205199</c:v>
                </c:pt>
                <c:pt idx="275">
                  <c:v>100.430207664221</c:v>
                </c:pt>
                <c:pt idx="276">
                  <c:v>99.666795140702405</c:v>
                </c:pt>
                <c:pt idx="277">
                  <c:v>98.891958048279506</c:v>
                </c:pt>
                <c:pt idx="278">
                  <c:v>97.860773150456694</c:v>
                </c:pt>
                <c:pt idx="279">
                  <c:v>96.672277540019294</c:v>
                </c:pt>
                <c:pt idx="280">
                  <c:v>95.643124319334007</c:v>
                </c:pt>
                <c:pt idx="281">
                  <c:v>94.488706797483104</c:v>
                </c:pt>
                <c:pt idx="282">
                  <c:v>92.7895618380212</c:v>
                </c:pt>
                <c:pt idx="283">
                  <c:v>91.038604237119401</c:v>
                </c:pt>
                <c:pt idx="284">
                  <c:v>89.359706604052207</c:v>
                </c:pt>
                <c:pt idx="285">
                  <c:v>87.487456412323994</c:v>
                </c:pt>
                <c:pt idx="286">
                  <c:v>85.1761741613428</c:v>
                </c:pt>
                <c:pt idx="287">
                  <c:v>83.096020135459597</c:v>
                </c:pt>
                <c:pt idx="288">
                  <c:v>80.3556051964717</c:v>
                </c:pt>
                <c:pt idx="289">
                  <c:v>77.403928091153503</c:v>
                </c:pt>
                <c:pt idx="290">
                  <c:v>74.869990038364804</c:v>
                </c:pt>
                <c:pt idx="291">
                  <c:v>72.446945790854997</c:v>
                </c:pt>
                <c:pt idx="292">
                  <c:v>70.253570850938104</c:v>
                </c:pt>
                <c:pt idx="293">
                  <c:v>68.377663760566605</c:v>
                </c:pt>
                <c:pt idx="294">
                  <c:v>66.756909866593702</c:v>
                </c:pt>
                <c:pt idx="295">
                  <c:v>65.290822607879406</c:v>
                </c:pt>
                <c:pt idx="296">
                  <c:v>63.980279899153203</c:v>
                </c:pt>
                <c:pt idx="297">
                  <c:v>62.589291484187697</c:v>
                </c:pt>
                <c:pt idx="298">
                  <c:v>61.072550613237603</c:v>
                </c:pt>
                <c:pt idx="299">
                  <c:v>59.313395249644898</c:v>
                </c:pt>
                <c:pt idx="300">
                  <c:v>57.152655422411399</c:v>
                </c:pt>
                <c:pt idx="301">
                  <c:v>54.735418754486901</c:v>
                </c:pt>
                <c:pt idx="302">
                  <c:v>52.204803626935799</c:v>
                </c:pt>
                <c:pt idx="303">
                  <c:v>50.035233782532003</c:v>
                </c:pt>
                <c:pt idx="304">
                  <c:v>48.5836529155156</c:v>
                </c:pt>
                <c:pt idx="305">
                  <c:v>47.069664384903596</c:v>
                </c:pt>
                <c:pt idx="306">
                  <c:v>45.3014540765462</c:v>
                </c:pt>
                <c:pt idx="307">
                  <c:v>44.642856564413798</c:v>
                </c:pt>
                <c:pt idx="308">
                  <c:v>42.993934145739303</c:v>
                </c:pt>
                <c:pt idx="309">
                  <c:v>40.868344458562802</c:v>
                </c:pt>
                <c:pt idx="310">
                  <c:v>38.225881706093197</c:v>
                </c:pt>
                <c:pt idx="311">
                  <c:v>34.878318113486898</c:v>
                </c:pt>
                <c:pt idx="312">
                  <c:v>31.0174621161697</c:v>
                </c:pt>
                <c:pt idx="313">
                  <c:v>26.821165515444498</c:v>
                </c:pt>
                <c:pt idx="314">
                  <c:v>22.6953404460976</c:v>
                </c:pt>
                <c:pt idx="315">
                  <c:v>18.592476863182501</c:v>
                </c:pt>
                <c:pt idx="316">
                  <c:v>14.3108558016377</c:v>
                </c:pt>
                <c:pt idx="317">
                  <c:v>10.2187982435316</c:v>
                </c:pt>
                <c:pt idx="318">
                  <c:v>6.3617763794882398</c:v>
                </c:pt>
                <c:pt idx="319">
                  <c:v>2.59760516159223</c:v>
                </c:pt>
                <c:pt idx="320">
                  <c:v>-1.08171760016303</c:v>
                </c:pt>
                <c:pt idx="321">
                  <c:v>-4.4642206716341502</c:v>
                </c:pt>
                <c:pt idx="322">
                  <c:v>-7.8852432890292103</c:v>
                </c:pt>
                <c:pt idx="323">
                  <c:v>-11.204746103881099</c:v>
                </c:pt>
                <c:pt idx="324">
                  <c:v>-14.389469283517499</c:v>
                </c:pt>
                <c:pt idx="325">
                  <c:v>-17.310018620186199</c:v>
                </c:pt>
                <c:pt idx="326">
                  <c:v>-19.965640582097102</c:v>
                </c:pt>
                <c:pt idx="327">
                  <c:v>-22.6534585026752</c:v>
                </c:pt>
                <c:pt idx="328">
                  <c:v>-25.226928287333699</c:v>
                </c:pt>
                <c:pt idx="329">
                  <c:v>-27.832182330941201</c:v>
                </c:pt>
                <c:pt idx="330">
                  <c:v>-31.061607645563701</c:v>
                </c:pt>
                <c:pt idx="331">
                  <c:v>-34.341708747441501</c:v>
                </c:pt>
                <c:pt idx="332">
                  <c:v>-38.354163527424298</c:v>
                </c:pt>
                <c:pt idx="333">
                  <c:v>-42.640928582368403</c:v>
                </c:pt>
                <c:pt idx="334">
                  <c:v>-46.837863634208801</c:v>
                </c:pt>
                <c:pt idx="335">
                  <c:v>-50.705038974606701</c:v>
                </c:pt>
                <c:pt idx="336">
                  <c:v>-53.909800992346398</c:v>
                </c:pt>
                <c:pt idx="337">
                  <c:v>-56.240982253999398</c:v>
                </c:pt>
                <c:pt idx="338">
                  <c:v>-58.060990825081902</c:v>
                </c:pt>
                <c:pt idx="339">
                  <c:v>-59.639232097344497</c:v>
                </c:pt>
                <c:pt idx="340">
                  <c:v>-61.046617639035901</c:v>
                </c:pt>
                <c:pt idx="341">
                  <c:v>-62.436579988796403</c:v>
                </c:pt>
                <c:pt idx="342">
                  <c:v>-63.976892062518601</c:v>
                </c:pt>
                <c:pt idx="343">
                  <c:v>-65.198274999037395</c:v>
                </c:pt>
                <c:pt idx="344">
                  <c:v>-66.071327588670897</c:v>
                </c:pt>
                <c:pt idx="345">
                  <c:v>-66.3877277085884</c:v>
                </c:pt>
                <c:pt idx="346">
                  <c:v>-66.968835350722998</c:v>
                </c:pt>
                <c:pt idx="347">
                  <c:v>-68.194202477277997</c:v>
                </c:pt>
                <c:pt idx="348">
                  <c:v>-69.571662985580105</c:v>
                </c:pt>
                <c:pt idx="349">
                  <c:v>-71.030932745856305</c:v>
                </c:pt>
                <c:pt idx="350">
                  <c:v>-72.556071872926594</c:v>
                </c:pt>
                <c:pt idx="351">
                  <c:v>-74.028937028799206</c:v>
                </c:pt>
                <c:pt idx="352">
                  <c:v>-75.243288562071896</c:v>
                </c:pt>
                <c:pt idx="353">
                  <c:v>-76.273809606014794</c:v>
                </c:pt>
                <c:pt idx="354">
                  <c:v>-77.220912876916003</c:v>
                </c:pt>
                <c:pt idx="355">
                  <c:v>-78.2273648576395</c:v>
                </c:pt>
                <c:pt idx="356">
                  <c:v>-79.339925635813202</c:v>
                </c:pt>
                <c:pt idx="357">
                  <c:v>-80.405149519777893</c:v>
                </c:pt>
                <c:pt idx="358">
                  <c:v>-81.502268902803806</c:v>
                </c:pt>
                <c:pt idx="359">
                  <c:v>-82.517205209289997</c:v>
                </c:pt>
                <c:pt idx="360">
                  <c:v>-83.4637800309727</c:v>
                </c:pt>
                <c:pt idx="361">
                  <c:v>-84.534641436210407</c:v>
                </c:pt>
                <c:pt idx="362">
                  <c:v>-85.498416700924395</c:v>
                </c:pt>
                <c:pt idx="363">
                  <c:v>-86.524559850980395</c:v>
                </c:pt>
                <c:pt idx="364">
                  <c:v>-87.585157762312605</c:v>
                </c:pt>
                <c:pt idx="365">
                  <c:v>-88.613078636893206</c:v>
                </c:pt>
                <c:pt idx="366">
                  <c:v>-89.918336452818096</c:v>
                </c:pt>
                <c:pt idx="367">
                  <c:v>-91.133909815105199</c:v>
                </c:pt>
                <c:pt idx="368">
                  <c:v>-92.468260384095899</c:v>
                </c:pt>
                <c:pt idx="369">
                  <c:v>-93.256162955177601</c:v>
                </c:pt>
                <c:pt idx="370">
                  <c:v>-93.127580237977796</c:v>
                </c:pt>
                <c:pt idx="371">
                  <c:v>-93.422216514242805</c:v>
                </c:pt>
                <c:pt idx="372">
                  <c:v>-93.712794887159504</c:v>
                </c:pt>
                <c:pt idx="373">
                  <c:v>-94.041052350399696</c:v>
                </c:pt>
                <c:pt idx="374">
                  <c:v>-94.059234369810497</c:v>
                </c:pt>
                <c:pt idx="375">
                  <c:v>-94.476005461441304</c:v>
                </c:pt>
                <c:pt idx="376">
                  <c:v>-94.620180902898696</c:v>
                </c:pt>
                <c:pt idx="377">
                  <c:v>-94.776764955221395</c:v>
                </c:pt>
                <c:pt idx="378">
                  <c:v>-95.184187987492294</c:v>
                </c:pt>
                <c:pt idx="379">
                  <c:v>-95.618215108337694</c:v>
                </c:pt>
                <c:pt idx="380">
                  <c:v>-96.082458540341705</c:v>
                </c:pt>
                <c:pt idx="381">
                  <c:v>-97.067212640531096</c:v>
                </c:pt>
                <c:pt idx="382">
                  <c:v>-97.549709670499794</c:v>
                </c:pt>
                <c:pt idx="383">
                  <c:v>-97.9212386805617</c:v>
                </c:pt>
                <c:pt idx="384">
                  <c:v>-97.959538531248299</c:v>
                </c:pt>
                <c:pt idx="385">
                  <c:v>-97.889008396866203</c:v>
                </c:pt>
                <c:pt idx="386">
                  <c:v>-97.706614151816893</c:v>
                </c:pt>
                <c:pt idx="387">
                  <c:v>-96.896174715262802</c:v>
                </c:pt>
                <c:pt idx="388">
                  <c:v>-95.591531101667201</c:v>
                </c:pt>
                <c:pt idx="389">
                  <c:v>-94.214130969831103</c:v>
                </c:pt>
                <c:pt idx="390">
                  <c:v>-92.849275606077398</c:v>
                </c:pt>
                <c:pt idx="391">
                  <c:v>-91.406782437195403</c:v>
                </c:pt>
                <c:pt idx="392">
                  <c:v>-89.489506858574401</c:v>
                </c:pt>
                <c:pt idx="393">
                  <c:v>-87.187971302236605</c:v>
                </c:pt>
                <c:pt idx="394">
                  <c:v>-84.780658294222306</c:v>
                </c:pt>
                <c:pt idx="395">
                  <c:v>-82.591953655868295</c:v>
                </c:pt>
                <c:pt idx="396">
                  <c:v>-80.388855283822593</c:v>
                </c:pt>
                <c:pt idx="397">
                  <c:v>-77.875776366633403</c:v>
                </c:pt>
                <c:pt idx="398">
                  <c:v>-74.952072255732503</c:v>
                </c:pt>
                <c:pt idx="399">
                  <c:v>-71.701895862641607</c:v>
                </c:pt>
                <c:pt idx="400">
                  <c:v>-68.199281432578701</c:v>
                </c:pt>
                <c:pt idx="401">
                  <c:v>-64.637687422498104</c:v>
                </c:pt>
                <c:pt idx="402">
                  <c:v>-61.185686719325403</c:v>
                </c:pt>
                <c:pt idx="403">
                  <c:v>-58.045615453057202</c:v>
                </c:pt>
                <c:pt idx="404">
                  <c:v>-55.103579649130403</c:v>
                </c:pt>
                <c:pt idx="405">
                  <c:v>-51.8375678033971</c:v>
                </c:pt>
                <c:pt idx="406">
                  <c:v>-48.249731031177603</c:v>
                </c:pt>
                <c:pt idx="407">
                  <c:v>-44.392914318086802</c:v>
                </c:pt>
                <c:pt idx="408">
                  <c:v>-40.636452022493998</c:v>
                </c:pt>
                <c:pt idx="409">
                  <c:v>-36.959542794589503</c:v>
                </c:pt>
                <c:pt idx="410">
                  <c:v>-33.926536599115103</c:v>
                </c:pt>
                <c:pt idx="411">
                  <c:v>-31.494644016357299</c:v>
                </c:pt>
                <c:pt idx="412">
                  <c:v>-29.105513136453101</c:v>
                </c:pt>
                <c:pt idx="413">
                  <c:v>-26.402782517070001</c:v>
                </c:pt>
                <c:pt idx="414">
                  <c:v>-23.7314301236582</c:v>
                </c:pt>
                <c:pt idx="415">
                  <c:v>-21.644691531849801</c:v>
                </c:pt>
                <c:pt idx="416">
                  <c:v>-19.625929306424201</c:v>
                </c:pt>
                <c:pt idx="417">
                  <c:v>-17.2769788635045</c:v>
                </c:pt>
                <c:pt idx="418">
                  <c:v>-14.4314391148277</c:v>
                </c:pt>
                <c:pt idx="419">
                  <c:v>-11.338250749968701</c:v>
                </c:pt>
                <c:pt idx="420">
                  <c:v>-8.2899697791330293</c:v>
                </c:pt>
                <c:pt idx="421">
                  <c:v>-5.4648484776514499</c:v>
                </c:pt>
                <c:pt idx="422">
                  <c:v>-2.5879041721890599</c:v>
                </c:pt>
                <c:pt idx="423">
                  <c:v>0.42413983661000598</c:v>
                </c:pt>
                <c:pt idx="424">
                  <c:v>3.5998006701052501</c:v>
                </c:pt>
                <c:pt idx="425">
                  <c:v>6.7117405817444</c:v>
                </c:pt>
                <c:pt idx="426">
                  <c:v>9.6204576553204397</c:v>
                </c:pt>
                <c:pt idx="427">
                  <c:v>12.485382007321901</c:v>
                </c:pt>
                <c:pt idx="428">
                  <c:v>15.5023101285941</c:v>
                </c:pt>
                <c:pt idx="429">
                  <c:v>18.729929436272201</c:v>
                </c:pt>
                <c:pt idx="430">
                  <c:v>22.0805410290541</c:v>
                </c:pt>
                <c:pt idx="431">
                  <c:v>25.475562165356301</c:v>
                </c:pt>
                <c:pt idx="432">
                  <c:v>28.915012345396001</c:v>
                </c:pt>
                <c:pt idx="433">
                  <c:v>32.3259302293772</c:v>
                </c:pt>
                <c:pt idx="434">
                  <c:v>35.6437846867668</c:v>
                </c:pt>
                <c:pt idx="435">
                  <c:v>38.773443888358102</c:v>
                </c:pt>
                <c:pt idx="436">
                  <c:v>41.886707753995999</c:v>
                </c:pt>
                <c:pt idx="437">
                  <c:v>45.012986556645302</c:v>
                </c:pt>
                <c:pt idx="438">
                  <c:v>47.969653986640303</c:v>
                </c:pt>
                <c:pt idx="439">
                  <c:v>50.779311738667701</c:v>
                </c:pt>
                <c:pt idx="440">
                  <c:v>53.399350915692999</c:v>
                </c:pt>
                <c:pt idx="441">
                  <c:v>55.961818678817998</c:v>
                </c:pt>
                <c:pt idx="442">
                  <c:v>58.268039665630504</c:v>
                </c:pt>
                <c:pt idx="443">
                  <c:v>60.544854361106196</c:v>
                </c:pt>
                <c:pt idx="444">
                  <c:v>62.522557613592902</c:v>
                </c:pt>
                <c:pt idx="445">
                  <c:v>67.244542762222395</c:v>
                </c:pt>
                <c:pt idx="446">
                  <c:v>72.249543182349996</c:v>
                </c:pt>
                <c:pt idx="447">
                  <c:v>76.496058122738503</c:v>
                </c:pt>
                <c:pt idx="448">
                  <c:v>79.888082643011103</c:v>
                </c:pt>
                <c:pt idx="449">
                  <c:v>82.838904665480001</c:v>
                </c:pt>
                <c:pt idx="450">
                  <c:v>85.634642177968701</c:v>
                </c:pt>
                <c:pt idx="451">
                  <c:v>88.348010010686394</c:v>
                </c:pt>
                <c:pt idx="452">
                  <c:v>90.9783390573281</c:v>
                </c:pt>
                <c:pt idx="453">
                  <c:v>93.692876449860194</c:v>
                </c:pt>
                <c:pt idx="454">
                  <c:v>96.565597689003795</c:v>
                </c:pt>
                <c:pt idx="455">
                  <c:v>99.370296440445301</c:v>
                </c:pt>
                <c:pt idx="456">
                  <c:v>101.932908636961</c:v>
                </c:pt>
                <c:pt idx="457">
                  <c:v>104.169534484487</c:v>
                </c:pt>
                <c:pt idx="458">
                  <c:v>105.61060979665901</c:v>
                </c:pt>
                <c:pt idx="459">
                  <c:v>106.434403615875</c:v>
                </c:pt>
                <c:pt idx="460">
                  <c:v>106.99933572051501</c:v>
                </c:pt>
                <c:pt idx="461">
                  <c:v>107.48777646926</c:v>
                </c:pt>
                <c:pt idx="462">
                  <c:v>107.880611904906</c:v>
                </c:pt>
                <c:pt idx="463">
                  <c:v>107.908341365326</c:v>
                </c:pt>
                <c:pt idx="464">
                  <c:v>107.28883522183</c:v>
                </c:pt>
                <c:pt idx="465">
                  <c:v>106.46941672134901</c:v>
                </c:pt>
                <c:pt idx="466">
                  <c:v>105.63116186229099</c:v>
                </c:pt>
                <c:pt idx="467">
                  <c:v>104.564598312763</c:v>
                </c:pt>
                <c:pt idx="468">
                  <c:v>103.139815897239</c:v>
                </c:pt>
                <c:pt idx="469">
                  <c:v>101.418952567266</c:v>
                </c:pt>
                <c:pt idx="470">
                  <c:v>99.170105572385694</c:v>
                </c:pt>
                <c:pt idx="471">
                  <c:v>96.414203624672894</c:v>
                </c:pt>
                <c:pt idx="472">
                  <c:v>93.269347866371007</c:v>
                </c:pt>
                <c:pt idx="473">
                  <c:v>89.609917483374304</c:v>
                </c:pt>
                <c:pt idx="474">
                  <c:v>85.583015646932296</c:v>
                </c:pt>
                <c:pt idx="475">
                  <c:v>81.598905453603095</c:v>
                </c:pt>
                <c:pt idx="476">
                  <c:v>77.689521820539994</c:v>
                </c:pt>
                <c:pt idx="477">
                  <c:v>73.463872653119907</c:v>
                </c:pt>
                <c:pt idx="478">
                  <c:v>68.866225370062395</c:v>
                </c:pt>
                <c:pt idx="479">
                  <c:v>63.783584983377899</c:v>
                </c:pt>
                <c:pt idx="480">
                  <c:v>58.507114910316098</c:v>
                </c:pt>
                <c:pt idx="481">
                  <c:v>53.644438529272897</c:v>
                </c:pt>
                <c:pt idx="482">
                  <c:v>49.579030894947103</c:v>
                </c:pt>
                <c:pt idx="483">
                  <c:v>46.484805719410403</c:v>
                </c:pt>
                <c:pt idx="484">
                  <c:v>44.054101259670603</c:v>
                </c:pt>
                <c:pt idx="485">
                  <c:v>42.266263633499598</c:v>
                </c:pt>
                <c:pt idx="486">
                  <c:v>40.836806129596297</c:v>
                </c:pt>
                <c:pt idx="487">
                  <c:v>39.624305988647798</c:v>
                </c:pt>
                <c:pt idx="488">
                  <c:v>38.642847558888299</c:v>
                </c:pt>
                <c:pt idx="489">
                  <c:v>37.924778989923702</c:v>
                </c:pt>
                <c:pt idx="490">
                  <c:v>37.516735950039198</c:v>
                </c:pt>
                <c:pt idx="491">
                  <c:v>37.264435252571303</c:v>
                </c:pt>
                <c:pt idx="492">
                  <c:v>37.174310864978203</c:v>
                </c:pt>
                <c:pt idx="493">
                  <c:v>36.56996893238</c:v>
                </c:pt>
                <c:pt idx="494">
                  <c:v>35.479279883958398</c:v>
                </c:pt>
                <c:pt idx="495">
                  <c:v>33.786615472070103</c:v>
                </c:pt>
                <c:pt idx="496">
                  <c:v>31.9011800868596</c:v>
                </c:pt>
                <c:pt idx="497">
                  <c:v>29.294843062903201</c:v>
                </c:pt>
                <c:pt idx="498">
                  <c:v>25.6327355415136</c:v>
                </c:pt>
                <c:pt idx="499">
                  <c:v>21.683446539811499</c:v>
                </c:pt>
                <c:pt idx="500">
                  <c:v>18.052785853091802</c:v>
                </c:pt>
                <c:pt idx="501">
                  <c:v>13.8477244342125</c:v>
                </c:pt>
                <c:pt idx="502">
                  <c:v>10.2526250512883</c:v>
                </c:pt>
                <c:pt idx="503">
                  <c:v>6.8959457014080803</c:v>
                </c:pt>
                <c:pt idx="504">
                  <c:v>3.381464836383</c:v>
                </c:pt>
                <c:pt idx="505">
                  <c:v>0.15578454007891199</c:v>
                </c:pt>
                <c:pt idx="506">
                  <c:v>-2.4176029339805898</c:v>
                </c:pt>
                <c:pt idx="507">
                  <c:v>-4.8483179426961698</c:v>
                </c:pt>
                <c:pt idx="508">
                  <c:v>-7.1343604178249196</c:v>
                </c:pt>
                <c:pt idx="509">
                  <c:v>-9.3795139409049195</c:v>
                </c:pt>
                <c:pt idx="510">
                  <c:v>-11.644142454336899</c:v>
                </c:pt>
                <c:pt idx="511">
                  <c:v>-13.773173687102799</c:v>
                </c:pt>
                <c:pt idx="512">
                  <c:v>-16.036276408789998</c:v>
                </c:pt>
                <c:pt idx="513">
                  <c:v>-18.5241236681081</c:v>
                </c:pt>
                <c:pt idx="514">
                  <c:v>-20.9437111181918</c:v>
                </c:pt>
                <c:pt idx="515">
                  <c:v>-23.348257362827201</c:v>
                </c:pt>
                <c:pt idx="516">
                  <c:v>-25.579924169633198</c:v>
                </c:pt>
                <c:pt idx="517">
                  <c:v>-27.524798854164899</c:v>
                </c:pt>
                <c:pt idx="518">
                  <c:v>-29.2751860702435</c:v>
                </c:pt>
                <c:pt idx="519">
                  <c:v>-31.5455400165127</c:v>
                </c:pt>
                <c:pt idx="520">
                  <c:v>-33.838730131876702</c:v>
                </c:pt>
                <c:pt idx="521">
                  <c:v>-35.809273810040899</c:v>
                </c:pt>
                <c:pt idx="522">
                  <c:v>-38.178794521731099</c:v>
                </c:pt>
                <c:pt idx="523">
                  <c:v>-41.061710550718999</c:v>
                </c:pt>
                <c:pt idx="524">
                  <c:v>-44.581706249880398</c:v>
                </c:pt>
                <c:pt idx="525">
                  <c:v>-47.763082297978002</c:v>
                </c:pt>
                <c:pt idx="526">
                  <c:v>-50.723376813217001</c:v>
                </c:pt>
                <c:pt idx="527">
                  <c:v>-53.576260762017597</c:v>
                </c:pt>
                <c:pt idx="528">
                  <c:v>-56.077113610331601</c:v>
                </c:pt>
                <c:pt idx="529">
                  <c:v>-58.363015521591002</c:v>
                </c:pt>
                <c:pt idx="530">
                  <c:v>-60.426665013316601</c:v>
                </c:pt>
                <c:pt idx="531">
                  <c:v>-62.208871177299699</c:v>
                </c:pt>
                <c:pt idx="532">
                  <c:v>-63.893957329650902</c:v>
                </c:pt>
                <c:pt idx="533">
                  <c:v>-65.406292079723798</c:v>
                </c:pt>
                <c:pt idx="534">
                  <c:v>-66.720500450225302</c:v>
                </c:pt>
                <c:pt idx="535">
                  <c:v>-67.982327801227299</c:v>
                </c:pt>
                <c:pt idx="536">
                  <c:v>-69.180982220184006</c:v>
                </c:pt>
                <c:pt idx="537">
                  <c:v>-70.149656407954794</c:v>
                </c:pt>
                <c:pt idx="538">
                  <c:v>-71.114573381852395</c:v>
                </c:pt>
                <c:pt idx="539">
                  <c:v>-72.308515499022107</c:v>
                </c:pt>
                <c:pt idx="540">
                  <c:v>-73.628262472852896</c:v>
                </c:pt>
                <c:pt idx="541">
                  <c:v>-74.859575363386497</c:v>
                </c:pt>
                <c:pt idx="542">
                  <c:v>-75.836134176978803</c:v>
                </c:pt>
                <c:pt idx="543">
                  <c:v>-76.875578113108006</c:v>
                </c:pt>
                <c:pt idx="544">
                  <c:v>-77.864452410516193</c:v>
                </c:pt>
                <c:pt idx="545">
                  <c:v>-78.511037133961807</c:v>
                </c:pt>
                <c:pt idx="546">
                  <c:v>-78.973529376004905</c:v>
                </c:pt>
                <c:pt idx="547">
                  <c:v>-79.550909679849994</c:v>
                </c:pt>
                <c:pt idx="548">
                  <c:v>-80.277971707030702</c:v>
                </c:pt>
                <c:pt idx="549">
                  <c:v>-81.122818886636097</c:v>
                </c:pt>
                <c:pt idx="550">
                  <c:v>-82.141298036834797</c:v>
                </c:pt>
                <c:pt idx="551">
                  <c:v>-83.229977025047504</c:v>
                </c:pt>
                <c:pt idx="552">
                  <c:v>-84.307963368061095</c:v>
                </c:pt>
                <c:pt idx="553">
                  <c:v>-85.344957463264706</c:v>
                </c:pt>
                <c:pt idx="554">
                  <c:v>-86.151648582939202</c:v>
                </c:pt>
                <c:pt idx="555">
                  <c:v>-86.684406175210398</c:v>
                </c:pt>
                <c:pt idx="556">
                  <c:v>-87.3189429713522</c:v>
                </c:pt>
                <c:pt idx="557">
                  <c:v>-87.598782776031499</c:v>
                </c:pt>
                <c:pt idx="558">
                  <c:v>-87.823991921689498</c:v>
                </c:pt>
                <c:pt idx="559">
                  <c:v>-87.979138416999106</c:v>
                </c:pt>
                <c:pt idx="560">
                  <c:v>-88.447001306580304</c:v>
                </c:pt>
                <c:pt idx="561">
                  <c:v>-88.657180647801098</c:v>
                </c:pt>
                <c:pt idx="562">
                  <c:v>-88.680549358638004</c:v>
                </c:pt>
                <c:pt idx="563">
                  <c:v>-88.677351205894396</c:v>
                </c:pt>
                <c:pt idx="564">
                  <c:v>-88.640063006416497</c:v>
                </c:pt>
                <c:pt idx="565">
                  <c:v>-88.685191504593206</c:v>
                </c:pt>
                <c:pt idx="566">
                  <c:v>-88.715634453035904</c:v>
                </c:pt>
                <c:pt idx="567">
                  <c:v>-88.752184613880502</c:v>
                </c:pt>
                <c:pt idx="568">
                  <c:v>-88.438636442029207</c:v>
                </c:pt>
                <c:pt idx="569">
                  <c:v>-87.870658273529401</c:v>
                </c:pt>
                <c:pt idx="570">
                  <c:v>-86.940374916268993</c:v>
                </c:pt>
                <c:pt idx="571">
                  <c:v>-85.739523625890897</c:v>
                </c:pt>
                <c:pt idx="572">
                  <c:v>-85.052254156480899</c:v>
                </c:pt>
                <c:pt idx="573">
                  <c:v>-83.849885525858198</c:v>
                </c:pt>
                <c:pt idx="574">
                  <c:v>-82.229461002039898</c:v>
                </c:pt>
                <c:pt idx="575">
                  <c:v>-80.507234054720797</c:v>
                </c:pt>
                <c:pt idx="576">
                  <c:v>-79.013122755107901</c:v>
                </c:pt>
                <c:pt idx="577">
                  <c:v>-77.450733188183193</c:v>
                </c:pt>
                <c:pt idx="578">
                  <c:v>-75.540079861049094</c:v>
                </c:pt>
                <c:pt idx="579">
                  <c:v>-73.256358457220102</c:v>
                </c:pt>
                <c:pt idx="580">
                  <c:v>-66.129728614130997</c:v>
                </c:pt>
                <c:pt idx="581">
                  <c:v>-59.491128560536801</c:v>
                </c:pt>
                <c:pt idx="582">
                  <c:v>-53.515110738199098</c:v>
                </c:pt>
                <c:pt idx="583">
                  <c:v>-48.134616423616997</c:v>
                </c:pt>
                <c:pt idx="584">
                  <c:v>-43.292171540493001</c:v>
                </c:pt>
                <c:pt idx="585">
                  <c:v>-38.750447390760499</c:v>
                </c:pt>
                <c:pt idx="586">
                  <c:v>-34.316239155004297</c:v>
                </c:pt>
                <c:pt idx="587">
                  <c:v>-29.834540128345299</c:v>
                </c:pt>
                <c:pt idx="588">
                  <c:v>-24.5093786042533</c:v>
                </c:pt>
                <c:pt idx="589">
                  <c:v>-18.6357494085693</c:v>
                </c:pt>
                <c:pt idx="590">
                  <c:v>-12.7548626667022</c:v>
                </c:pt>
                <c:pt idx="591">
                  <c:v>-6.9508166598415198</c:v>
                </c:pt>
                <c:pt idx="592">
                  <c:v>-1.5114268273795299</c:v>
                </c:pt>
                <c:pt idx="593">
                  <c:v>3.46877398458484</c:v>
                </c:pt>
                <c:pt idx="594">
                  <c:v>7.9354989916882399</c:v>
                </c:pt>
                <c:pt idx="595">
                  <c:v>12.120919230378901</c:v>
                </c:pt>
                <c:pt idx="596">
                  <c:v>16.1622084447094</c:v>
                </c:pt>
                <c:pt idx="597">
                  <c:v>20.189375434718698</c:v>
                </c:pt>
                <c:pt idx="598">
                  <c:v>24.343915767362301</c:v>
                </c:pt>
                <c:pt idx="599">
                  <c:v>28.251187994647101</c:v>
                </c:pt>
                <c:pt idx="600">
                  <c:v>31.6986219719522</c:v>
                </c:pt>
                <c:pt idx="601">
                  <c:v>34.589370232472703</c:v>
                </c:pt>
                <c:pt idx="602">
                  <c:v>36.9136486579755</c:v>
                </c:pt>
                <c:pt idx="603">
                  <c:v>39.168428876312902</c:v>
                </c:pt>
                <c:pt idx="604">
                  <c:v>40.991473024990299</c:v>
                </c:pt>
                <c:pt idx="605">
                  <c:v>42.514217705914902</c:v>
                </c:pt>
                <c:pt idx="606">
                  <c:v>43.965454845579004</c:v>
                </c:pt>
                <c:pt idx="607">
                  <c:v>45.7418789110747</c:v>
                </c:pt>
                <c:pt idx="608">
                  <c:v>47.721481532622597</c:v>
                </c:pt>
                <c:pt idx="609">
                  <c:v>49.526752397066502</c:v>
                </c:pt>
                <c:pt idx="610">
                  <c:v>51.061724828800997</c:v>
                </c:pt>
                <c:pt idx="611">
                  <c:v>52.339347602627001</c:v>
                </c:pt>
                <c:pt idx="612">
                  <c:v>53.579598072029</c:v>
                </c:pt>
                <c:pt idx="613">
                  <c:v>55.000779289685298</c:v>
                </c:pt>
                <c:pt idx="614">
                  <c:v>56.922479108212102</c:v>
                </c:pt>
                <c:pt idx="615">
                  <c:v>59.091438993366602</c:v>
                </c:pt>
                <c:pt idx="616">
                  <c:v>61.349051417568397</c:v>
                </c:pt>
                <c:pt idx="617">
                  <c:v>63.7320656629186</c:v>
                </c:pt>
                <c:pt idx="618">
                  <c:v>66.148040486781099</c:v>
                </c:pt>
                <c:pt idx="619">
                  <c:v>68.567973609559601</c:v>
                </c:pt>
                <c:pt idx="620">
                  <c:v>70.985483043149998</c:v>
                </c:pt>
                <c:pt idx="621">
                  <c:v>73.918220049809506</c:v>
                </c:pt>
                <c:pt idx="622">
                  <c:v>77.0216530544633</c:v>
                </c:pt>
                <c:pt idx="623">
                  <c:v>80.004024793616395</c:v>
                </c:pt>
                <c:pt idx="624">
                  <c:v>82.757023178424703</c:v>
                </c:pt>
                <c:pt idx="625">
                  <c:v>85.5160110450324</c:v>
                </c:pt>
                <c:pt idx="626">
                  <c:v>88.380680873712606</c:v>
                </c:pt>
                <c:pt idx="627">
                  <c:v>91.146427719108502</c:v>
                </c:pt>
                <c:pt idx="628">
                  <c:v>93.726854643699596</c:v>
                </c:pt>
                <c:pt idx="629">
                  <c:v>96.186244429574302</c:v>
                </c:pt>
                <c:pt idx="630">
                  <c:v>98.636024169689506</c:v>
                </c:pt>
                <c:pt idx="631">
                  <c:v>100.63844331465501</c:v>
                </c:pt>
                <c:pt idx="632">
                  <c:v>102.495766273052</c:v>
                </c:pt>
                <c:pt idx="633">
                  <c:v>104.184815719922</c:v>
                </c:pt>
                <c:pt idx="634">
                  <c:v>105.58732654044699</c:v>
                </c:pt>
                <c:pt idx="635">
                  <c:v>106.652308515494</c:v>
                </c:pt>
                <c:pt idx="636">
                  <c:v>107.290456770983</c:v>
                </c:pt>
                <c:pt idx="637">
                  <c:v>107.305385046054</c:v>
                </c:pt>
                <c:pt idx="638">
                  <c:v>107.02164087798801</c:v>
                </c:pt>
                <c:pt idx="639">
                  <c:v>106.350076232829</c:v>
                </c:pt>
                <c:pt idx="640">
                  <c:v>105.549525957526</c:v>
                </c:pt>
                <c:pt idx="641">
                  <c:v>104.715290454623</c:v>
                </c:pt>
                <c:pt idx="642">
                  <c:v>103.482086813482</c:v>
                </c:pt>
                <c:pt idx="643">
                  <c:v>101.694434283571</c:v>
                </c:pt>
                <c:pt idx="644">
                  <c:v>99.548331052449996</c:v>
                </c:pt>
                <c:pt idx="645">
                  <c:v>96.856693362191194</c:v>
                </c:pt>
                <c:pt idx="646">
                  <c:v>93.883719429514201</c:v>
                </c:pt>
                <c:pt idx="647">
                  <c:v>90.446643169560105</c:v>
                </c:pt>
                <c:pt idx="648">
                  <c:v>87.030800986426698</c:v>
                </c:pt>
                <c:pt idx="649">
                  <c:v>83.627230338513002</c:v>
                </c:pt>
                <c:pt idx="650">
                  <c:v>80.202421529145894</c:v>
                </c:pt>
                <c:pt idx="651">
                  <c:v>77.133149228549897</c:v>
                </c:pt>
                <c:pt idx="652">
                  <c:v>74.236757313067301</c:v>
                </c:pt>
                <c:pt idx="653">
                  <c:v>71.471295319925304</c:v>
                </c:pt>
                <c:pt idx="654">
                  <c:v>68.789271117792296</c:v>
                </c:pt>
                <c:pt idx="655">
                  <c:v>66.431213458386594</c:v>
                </c:pt>
                <c:pt idx="656">
                  <c:v>64.249838992258802</c:v>
                </c:pt>
                <c:pt idx="657">
                  <c:v>62.177533235682802</c:v>
                </c:pt>
                <c:pt idx="658">
                  <c:v>59.985837341170502</c:v>
                </c:pt>
                <c:pt idx="659">
                  <c:v>58.274853869881902</c:v>
                </c:pt>
                <c:pt idx="660">
                  <c:v>57.019401333173398</c:v>
                </c:pt>
                <c:pt idx="661">
                  <c:v>55.877150511907402</c:v>
                </c:pt>
                <c:pt idx="662">
                  <c:v>54.5519203557743</c:v>
                </c:pt>
                <c:pt idx="663">
                  <c:v>53.282942438563801</c:v>
                </c:pt>
                <c:pt idx="664">
                  <c:v>52.256064997482603</c:v>
                </c:pt>
                <c:pt idx="665">
                  <c:v>51.331875300509502</c:v>
                </c:pt>
                <c:pt idx="666">
                  <c:v>50.211827467842703</c:v>
                </c:pt>
                <c:pt idx="667">
                  <c:v>49.203784418442602</c:v>
                </c:pt>
                <c:pt idx="668">
                  <c:v>47.954364731932301</c:v>
                </c:pt>
                <c:pt idx="669">
                  <c:v>45.9434906055073</c:v>
                </c:pt>
                <c:pt idx="670">
                  <c:v>43.714540278639703</c:v>
                </c:pt>
                <c:pt idx="671">
                  <c:v>40.977064219970501</c:v>
                </c:pt>
                <c:pt idx="672">
                  <c:v>34.638534701095999</c:v>
                </c:pt>
                <c:pt idx="673">
                  <c:v>28.933858134108998</c:v>
                </c:pt>
                <c:pt idx="674">
                  <c:v>23.717250862035701</c:v>
                </c:pt>
                <c:pt idx="675">
                  <c:v>19.053467337668899</c:v>
                </c:pt>
                <c:pt idx="676">
                  <c:v>14.6111178014215</c:v>
                </c:pt>
                <c:pt idx="677">
                  <c:v>10.2732176889392</c:v>
                </c:pt>
                <c:pt idx="678">
                  <c:v>6.4551878552497897</c:v>
                </c:pt>
                <c:pt idx="679">
                  <c:v>3.0419274342954701</c:v>
                </c:pt>
                <c:pt idx="680">
                  <c:v>-0.33194513930445602</c:v>
                </c:pt>
                <c:pt idx="681">
                  <c:v>-3.7596643003686698</c:v>
                </c:pt>
                <c:pt idx="682">
                  <c:v>-6.9467382889311899</c:v>
                </c:pt>
                <c:pt idx="683">
                  <c:v>-9.9699528025437392</c:v>
                </c:pt>
                <c:pt idx="684">
                  <c:v>-12.911751978398099</c:v>
                </c:pt>
                <c:pt idx="685">
                  <c:v>-15.5631450053284</c:v>
                </c:pt>
                <c:pt idx="686">
                  <c:v>-18.194526275647</c:v>
                </c:pt>
                <c:pt idx="687">
                  <c:v>-21.138435932029601</c:v>
                </c:pt>
                <c:pt idx="688">
                  <c:v>-24.2511962125261</c:v>
                </c:pt>
                <c:pt idx="689">
                  <c:v>-27.129727352849599</c:v>
                </c:pt>
                <c:pt idx="690">
                  <c:v>-29.692103705767401</c:v>
                </c:pt>
                <c:pt idx="691">
                  <c:v>-31.867911328723</c:v>
                </c:pt>
                <c:pt idx="692">
                  <c:v>-33.758583095628197</c:v>
                </c:pt>
                <c:pt idx="693">
                  <c:v>-35.481439025115101</c:v>
                </c:pt>
                <c:pt idx="694">
                  <c:v>-37.321571531224897</c:v>
                </c:pt>
                <c:pt idx="695">
                  <c:v>-39.852957930270499</c:v>
                </c:pt>
                <c:pt idx="696">
                  <c:v>-43.072743508970198</c:v>
                </c:pt>
                <c:pt idx="697">
                  <c:v>-46.341968184932597</c:v>
                </c:pt>
                <c:pt idx="698">
                  <c:v>-49.509445253606899</c:v>
                </c:pt>
                <c:pt idx="699">
                  <c:v>-52.5706825066204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BC5-47F1-BE8B-76B962F93580}"/>
            </c:ext>
          </c:extLst>
        </c:ser>
        <c:ser>
          <c:idx val="3"/>
          <c:order val="3"/>
          <c:tx>
            <c:v>k=0.95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Sheet1!$I$1:$I$700</c:f>
              <c:numCache>
                <c:formatCode>General</c:formatCode>
                <c:ptCount val="700"/>
                <c:pt idx="0">
                  <c:v>3.8245176084207801</c:v>
                </c:pt>
                <c:pt idx="1">
                  <c:v>4.1447358762636899</c:v>
                </c:pt>
                <c:pt idx="2">
                  <c:v>4.5146806388588896</c:v>
                </c:pt>
                <c:pt idx="3">
                  <c:v>6.37754969414783</c:v>
                </c:pt>
                <c:pt idx="4">
                  <c:v>8.2659535510861595</c:v>
                </c:pt>
                <c:pt idx="5">
                  <c:v>10.196726585697601</c:v>
                </c:pt>
                <c:pt idx="6">
                  <c:v>12.132958479467501</c:v>
                </c:pt>
                <c:pt idx="7">
                  <c:v>14.057321467046</c:v>
                </c:pt>
                <c:pt idx="8">
                  <c:v>15.951570208567899</c:v>
                </c:pt>
                <c:pt idx="9">
                  <c:v>17.8040354096686</c:v>
                </c:pt>
                <c:pt idx="10">
                  <c:v>19.630738235497201</c:v>
                </c:pt>
                <c:pt idx="11">
                  <c:v>21.4763223978903</c:v>
                </c:pt>
                <c:pt idx="12">
                  <c:v>23.250688045291401</c:v>
                </c:pt>
                <c:pt idx="13">
                  <c:v>24.896936284098501</c:v>
                </c:pt>
                <c:pt idx="14">
                  <c:v>26.443908684278501</c:v>
                </c:pt>
                <c:pt idx="15">
                  <c:v>27.913387123775799</c:v>
                </c:pt>
                <c:pt idx="16">
                  <c:v>29.3272546888447</c:v>
                </c:pt>
                <c:pt idx="17">
                  <c:v>30.785172987771599</c:v>
                </c:pt>
                <c:pt idx="18">
                  <c:v>32.2860974202137</c:v>
                </c:pt>
                <c:pt idx="19">
                  <c:v>33.845334333303498</c:v>
                </c:pt>
                <c:pt idx="20">
                  <c:v>35.453595967535598</c:v>
                </c:pt>
                <c:pt idx="21">
                  <c:v>37.084122214975203</c:v>
                </c:pt>
                <c:pt idx="22">
                  <c:v>38.748531894631398</c:v>
                </c:pt>
                <c:pt idx="23">
                  <c:v>40.451447194194301</c:v>
                </c:pt>
                <c:pt idx="24">
                  <c:v>42.183070913494802</c:v>
                </c:pt>
                <c:pt idx="25">
                  <c:v>43.9470726244449</c:v>
                </c:pt>
                <c:pt idx="26">
                  <c:v>45.802575960869802</c:v>
                </c:pt>
                <c:pt idx="27">
                  <c:v>47.676974413684903</c:v>
                </c:pt>
                <c:pt idx="28">
                  <c:v>49.553784265948202</c:v>
                </c:pt>
                <c:pt idx="29">
                  <c:v>51.407238660511602</c:v>
                </c:pt>
                <c:pt idx="30">
                  <c:v>53.259034280366897</c:v>
                </c:pt>
                <c:pt idx="31">
                  <c:v>55.1121465456674</c:v>
                </c:pt>
                <c:pt idx="32">
                  <c:v>56.971597967584302</c:v>
                </c:pt>
                <c:pt idx="33">
                  <c:v>58.841123283917902</c:v>
                </c:pt>
                <c:pt idx="34">
                  <c:v>60.7110060310577</c:v>
                </c:pt>
                <c:pt idx="35">
                  <c:v>62.514982049640103</c:v>
                </c:pt>
                <c:pt idx="36">
                  <c:v>64.272712024304894</c:v>
                </c:pt>
                <c:pt idx="37">
                  <c:v>65.974839258812295</c:v>
                </c:pt>
                <c:pt idx="38">
                  <c:v>67.7097601911628</c:v>
                </c:pt>
                <c:pt idx="39">
                  <c:v>69.459293304054796</c:v>
                </c:pt>
                <c:pt idx="40">
                  <c:v>71.257507516236998</c:v>
                </c:pt>
                <c:pt idx="41">
                  <c:v>73.022895457891096</c:v>
                </c:pt>
                <c:pt idx="42">
                  <c:v>74.696110820312001</c:v>
                </c:pt>
                <c:pt idx="43">
                  <c:v>76.269482815410299</c:v>
                </c:pt>
                <c:pt idx="44">
                  <c:v>77.736717699515907</c:v>
                </c:pt>
                <c:pt idx="45">
                  <c:v>79.122861021690099</c:v>
                </c:pt>
                <c:pt idx="46">
                  <c:v>80.470258919566007</c:v>
                </c:pt>
                <c:pt idx="47">
                  <c:v>81.735390943553298</c:v>
                </c:pt>
                <c:pt idx="48">
                  <c:v>83.034989553978306</c:v>
                </c:pt>
                <c:pt idx="49">
                  <c:v>84.403456875629303</c:v>
                </c:pt>
                <c:pt idx="50">
                  <c:v>85.778042670485405</c:v>
                </c:pt>
                <c:pt idx="51">
                  <c:v>87.141822634238594</c:v>
                </c:pt>
                <c:pt idx="52">
                  <c:v>88.501754304313906</c:v>
                </c:pt>
                <c:pt idx="53">
                  <c:v>89.830387890959102</c:v>
                </c:pt>
                <c:pt idx="54">
                  <c:v>91.127880718726104</c:v>
                </c:pt>
                <c:pt idx="55">
                  <c:v>92.422323996068897</c:v>
                </c:pt>
                <c:pt idx="56">
                  <c:v>93.773822364836903</c:v>
                </c:pt>
                <c:pt idx="57">
                  <c:v>95.057745815166399</c:v>
                </c:pt>
                <c:pt idx="58">
                  <c:v>96.533847904049395</c:v>
                </c:pt>
                <c:pt idx="59">
                  <c:v>98.1477464948061</c:v>
                </c:pt>
                <c:pt idx="60">
                  <c:v>99.704898163230297</c:v>
                </c:pt>
                <c:pt idx="61">
                  <c:v>101.17850653843399</c:v>
                </c:pt>
                <c:pt idx="62">
                  <c:v>102.54877678189</c:v>
                </c:pt>
                <c:pt idx="63">
                  <c:v>103.939467679361</c:v>
                </c:pt>
                <c:pt idx="64">
                  <c:v>105.251326445549</c:v>
                </c:pt>
                <c:pt idx="65">
                  <c:v>106.504622279149</c:v>
                </c:pt>
                <c:pt idx="66">
                  <c:v>107.721293637887</c:v>
                </c:pt>
                <c:pt idx="67">
                  <c:v>108.65260407006799</c:v>
                </c:pt>
                <c:pt idx="68">
                  <c:v>109.210487407663</c:v>
                </c:pt>
                <c:pt idx="69">
                  <c:v>109.532110173164</c:v>
                </c:pt>
                <c:pt idx="70">
                  <c:v>109.547289155331</c:v>
                </c:pt>
                <c:pt idx="71">
                  <c:v>109.130561218718</c:v>
                </c:pt>
                <c:pt idx="72">
                  <c:v>108.251751950919</c:v>
                </c:pt>
                <c:pt idx="73">
                  <c:v>107.026313685668</c:v>
                </c:pt>
                <c:pt idx="74">
                  <c:v>105.436069182086</c:v>
                </c:pt>
                <c:pt idx="75">
                  <c:v>103.56761393157799</c:v>
                </c:pt>
                <c:pt idx="76">
                  <c:v>101.588814182878</c:v>
                </c:pt>
                <c:pt idx="77">
                  <c:v>99.477419291055199</c:v>
                </c:pt>
                <c:pt idx="78">
                  <c:v>97.074908777229595</c:v>
                </c:pt>
                <c:pt idx="79">
                  <c:v>94.389839830265302</c:v>
                </c:pt>
                <c:pt idx="80">
                  <c:v>91.267519792279003</c:v>
                </c:pt>
                <c:pt idx="81">
                  <c:v>87.702368320059904</c:v>
                </c:pt>
                <c:pt idx="82">
                  <c:v>83.691559477974096</c:v>
                </c:pt>
                <c:pt idx="83">
                  <c:v>79.4021773993192</c:v>
                </c:pt>
                <c:pt idx="84">
                  <c:v>75.176901309703993</c:v>
                </c:pt>
                <c:pt idx="85">
                  <c:v>71.258222689749402</c:v>
                </c:pt>
                <c:pt idx="86">
                  <c:v>67.663805597608302</c:v>
                </c:pt>
                <c:pt idx="87">
                  <c:v>63.943283454505902</c:v>
                </c:pt>
                <c:pt idx="88">
                  <c:v>60.217103836930903</c:v>
                </c:pt>
                <c:pt idx="89">
                  <c:v>56.702707890668101</c:v>
                </c:pt>
                <c:pt idx="90">
                  <c:v>53.077860166909197</c:v>
                </c:pt>
                <c:pt idx="91">
                  <c:v>49.387760899619202</c:v>
                </c:pt>
                <c:pt idx="92">
                  <c:v>45.7907967131638</c:v>
                </c:pt>
                <c:pt idx="93">
                  <c:v>42.236772885190099</c:v>
                </c:pt>
                <c:pt idx="94">
                  <c:v>38.785131727353303</c:v>
                </c:pt>
                <c:pt idx="95">
                  <c:v>35.6903112898</c:v>
                </c:pt>
                <c:pt idx="96">
                  <c:v>32.503994995099802</c:v>
                </c:pt>
                <c:pt idx="97">
                  <c:v>29.351827434785399</c:v>
                </c:pt>
                <c:pt idx="98">
                  <c:v>26.170798309833099</c:v>
                </c:pt>
                <c:pt idx="99">
                  <c:v>22.944269719421602</c:v>
                </c:pt>
                <c:pt idx="100">
                  <c:v>19.783065059363601</c:v>
                </c:pt>
                <c:pt idx="101">
                  <c:v>16.694018497198901</c:v>
                </c:pt>
                <c:pt idx="102">
                  <c:v>13.5861325133456</c:v>
                </c:pt>
                <c:pt idx="103">
                  <c:v>10.578797838610599</c:v>
                </c:pt>
                <c:pt idx="104">
                  <c:v>7.9566826080283297</c:v>
                </c:pt>
                <c:pt idx="105">
                  <c:v>5.2443184968455201</c:v>
                </c:pt>
                <c:pt idx="106">
                  <c:v>2.3108683431092301</c:v>
                </c:pt>
                <c:pt idx="107">
                  <c:v>-1.07197131840829</c:v>
                </c:pt>
                <c:pt idx="108">
                  <c:v>-4.6175387507871903</c:v>
                </c:pt>
                <c:pt idx="109">
                  <c:v>-8.0375046227512605</c:v>
                </c:pt>
                <c:pt idx="110">
                  <c:v>-11.1347071275953</c:v>
                </c:pt>
                <c:pt idx="111">
                  <c:v>-13.865065053345701</c:v>
                </c:pt>
                <c:pt idx="112">
                  <c:v>-16.1019069643968</c:v>
                </c:pt>
                <c:pt idx="113">
                  <c:v>-18.068698739398599</c:v>
                </c:pt>
                <c:pt idx="114">
                  <c:v>-19.9424303724563</c:v>
                </c:pt>
                <c:pt idx="115">
                  <c:v>-21.7017952099492</c:v>
                </c:pt>
                <c:pt idx="116">
                  <c:v>-23.6423607510159</c:v>
                </c:pt>
                <c:pt idx="117">
                  <c:v>-25.749975146575899</c:v>
                </c:pt>
                <c:pt idx="118">
                  <c:v>-28.067934377288701</c:v>
                </c:pt>
                <c:pt idx="119">
                  <c:v>-30.3732096140421</c:v>
                </c:pt>
                <c:pt idx="120">
                  <c:v>-32.581365687095101</c:v>
                </c:pt>
                <c:pt idx="121">
                  <c:v>-34.529863144228301</c:v>
                </c:pt>
                <c:pt idx="122">
                  <c:v>-36.208232007263803</c:v>
                </c:pt>
                <c:pt idx="123">
                  <c:v>-37.756637555697402</c:v>
                </c:pt>
                <c:pt idx="124">
                  <c:v>-39.216071311477698</c:v>
                </c:pt>
                <c:pt idx="125">
                  <c:v>-40.653086173265002</c:v>
                </c:pt>
                <c:pt idx="126">
                  <c:v>-41.956580208614398</c:v>
                </c:pt>
                <c:pt idx="127">
                  <c:v>-43.409870072276398</c:v>
                </c:pt>
                <c:pt idx="128">
                  <c:v>-44.748329234017099</c:v>
                </c:pt>
                <c:pt idx="129">
                  <c:v>-45.858383479628202</c:v>
                </c:pt>
                <c:pt idx="130">
                  <c:v>-47.180459220000699</c:v>
                </c:pt>
                <c:pt idx="131">
                  <c:v>-48.231647776238503</c:v>
                </c:pt>
                <c:pt idx="132">
                  <c:v>-49.2302769046645</c:v>
                </c:pt>
                <c:pt idx="133">
                  <c:v>-50.280487850224198</c:v>
                </c:pt>
                <c:pt idx="134">
                  <c:v>-51.122184150826797</c:v>
                </c:pt>
                <c:pt idx="135">
                  <c:v>-51.780878945572901</c:v>
                </c:pt>
                <c:pt idx="136">
                  <c:v>-52.644840916573301</c:v>
                </c:pt>
                <c:pt idx="137">
                  <c:v>-53.564169803948197</c:v>
                </c:pt>
                <c:pt idx="138">
                  <c:v>-54.506172340684103</c:v>
                </c:pt>
                <c:pt idx="139">
                  <c:v>-55.377569237577802</c:v>
                </c:pt>
                <c:pt idx="140">
                  <c:v>-56.187587460609997</c:v>
                </c:pt>
                <c:pt idx="141">
                  <c:v>-57.088207852644999</c:v>
                </c:pt>
                <c:pt idx="142">
                  <c:v>-57.907731683622103</c:v>
                </c:pt>
                <c:pt idx="143">
                  <c:v>-58.672671192908702</c:v>
                </c:pt>
                <c:pt idx="144">
                  <c:v>-59.609165546059202</c:v>
                </c:pt>
                <c:pt idx="145">
                  <c:v>-60.6565569406159</c:v>
                </c:pt>
                <c:pt idx="146">
                  <c:v>-61.7153128192219</c:v>
                </c:pt>
                <c:pt idx="147">
                  <c:v>-62.564539541116702</c:v>
                </c:pt>
                <c:pt idx="148">
                  <c:v>-63.1783578254445</c:v>
                </c:pt>
                <c:pt idx="149">
                  <c:v>-63.908568639666399</c:v>
                </c:pt>
                <c:pt idx="150">
                  <c:v>-64.530698519482797</c:v>
                </c:pt>
                <c:pt idx="151">
                  <c:v>-64.986997773292998</c:v>
                </c:pt>
                <c:pt idx="152">
                  <c:v>-65.394847827400099</c:v>
                </c:pt>
                <c:pt idx="153">
                  <c:v>-65.905317135895601</c:v>
                </c:pt>
                <c:pt idx="154">
                  <c:v>-66.565742066246202</c:v>
                </c:pt>
                <c:pt idx="155">
                  <c:v>-67.337320066697401</c:v>
                </c:pt>
                <c:pt idx="156">
                  <c:v>-68.057578512646401</c:v>
                </c:pt>
                <c:pt idx="157">
                  <c:v>-69.310666016218306</c:v>
                </c:pt>
                <c:pt idx="158">
                  <c:v>-70.624857745741707</c:v>
                </c:pt>
                <c:pt idx="159">
                  <c:v>-71.8211377805289</c:v>
                </c:pt>
                <c:pt idx="160">
                  <c:v>-72.863778364907702</c:v>
                </c:pt>
                <c:pt idx="161">
                  <c:v>-73.579972773554303</c:v>
                </c:pt>
                <c:pt idx="162">
                  <c:v>-74.099817973486793</c:v>
                </c:pt>
                <c:pt idx="163">
                  <c:v>-74.517008645869097</c:v>
                </c:pt>
                <c:pt idx="164">
                  <c:v>-75.046234431980494</c:v>
                </c:pt>
                <c:pt idx="165">
                  <c:v>-75.404859523355299</c:v>
                </c:pt>
                <c:pt idx="166">
                  <c:v>-75.778384468159501</c:v>
                </c:pt>
                <c:pt idx="167">
                  <c:v>-76.471289214562006</c:v>
                </c:pt>
                <c:pt idx="168">
                  <c:v>-77.339727140375601</c:v>
                </c:pt>
                <c:pt idx="169">
                  <c:v>-78.469109897090505</c:v>
                </c:pt>
                <c:pt idx="170">
                  <c:v>-79.752606776823697</c:v>
                </c:pt>
                <c:pt idx="171">
                  <c:v>-81.211489343281499</c:v>
                </c:pt>
                <c:pt idx="172">
                  <c:v>-82.515195905942306</c:v>
                </c:pt>
                <c:pt idx="173">
                  <c:v>-83.650230697000794</c:v>
                </c:pt>
                <c:pt idx="174">
                  <c:v>-84.755436262551299</c:v>
                </c:pt>
                <c:pt idx="175">
                  <c:v>-85.824275927800599</c:v>
                </c:pt>
                <c:pt idx="176">
                  <c:v>-86.894572385977099</c:v>
                </c:pt>
                <c:pt idx="177">
                  <c:v>-88.250854135911794</c:v>
                </c:pt>
                <c:pt idx="178">
                  <c:v>-89.977856352326398</c:v>
                </c:pt>
                <c:pt idx="179">
                  <c:v>-91.903855562377004</c:v>
                </c:pt>
                <c:pt idx="180">
                  <c:v>-93.9423668079489</c:v>
                </c:pt>
                <c:pt idx="181">
                  <c:v>-96.071154261854801</c:v>
                </c:pt>
                <c:pt idx="182">
                  <c:v>-98.077609462570607</c:v>
                </c:pt>
                <c:pt idx="183">
                  <c:v>-99.6702176666398</c:v>
                </c:pt>
                <c:pt idx="184">
                  <c:v>-101.02582583872901</c:v>
                </c:pt>
                <c:pt idx="185">
                  <c:v>-101.99337447188699</c:v>
                </c:pt>
                <c:pt idx="186">
                  <c:v>-102.741290285587</c:v>
                </c:pt>
                <c:pt idx="187">
                  <c:v>-103.220462687558</c:v>
                </c:pt>
                <c:pt idx="188">
                  <c:v>-103.65386404209001</c:v>
                </c:pt>
                <c:pt idx="189">
                  <c:v>-104.182731976208</c:v>
                </c:pt>
                <c:pt idx="190">
                  <c:v>-104.668380169408</c:v>
                </c:pt>
                <c:pt idx="191">
                  <c:v>-104.928362936211</c:v>
                </c:pt>
                <c:pt idx="192">
                  <c:v>-105.048448738481</c:v>
                </c:pt>
                <c:pt idx="193">
                  <c:v>-104.99166107230801</c:v>
                </c:pt>
                <c:pt idx="194">
                  <c:v>-104.783267181014</c:v>
                </c:pt>
                <c:pt idx="195">
                  <c:v>-104.39142923401</c:v>
                </c:pt>
                <c:pt idx="196">
                  <c:v>-103.884095805228</c:v>
                </c:pt>
                <c:pt idx="197">
                  <c:v>-103.315021752904</c:v>
                </c:pt>
                <c:pt idx="198">
                  <c:v>-102.546263810526</c:v>
                </c:pt>
                <c:pt idx="199">
                  <c:v>-101.551051841732</c:v>
                </c:pt>
                <c:pt idx="200">
                  <c:v>-100.261792962155</c:v>
                </c:pt>
                <c:pt idx="201">
                  <c:v>-98.625212946929906</c:v>
                </c:pt>
                <c:pt idx="202">
                  <c:v>-96.6391430881703</c:v>
                </c:pt>
                <c:pt idx="203">
                  <c:v>-94.259492743581404</c:v>
                </c:pt>
                <c:pt idx="204">
                  <c:v>-91.542184520699294</c:v>
                </c:pt>
                <c:pt idx="205">
                  <c:v>-88.463509603579894</c:v>
                </c:pt>
                <c:pt idx="206">
                  <c:v>-84.835523472408099</c:v>
                </c:pt>
                <c:pt idx="207">
                  <c:v>-80.704491792015006</c:v>
                </c:pt>
                <c:pt idx="208">
                  <c:v>-76.160464086393503</c:v>
                </c:pt>
                <c:pt idx="209">
                  <c:v>-71.364283412156396</c:v>
                </c:pt>
                <c:pt idx="210">
                  <c:v>-66.505634372619198</c:v>
                </c:pt>
                <c:pt idx="211">
                  <c:v>-61.560260093151904</c:v>
                </c:pt>
                <c:pt idx="212">
                  <c:v>-56.8621545276578</c:v>
                </c:pt>
                <c:pt idx="213">
                  <c:v>-52.908630327040399</c:v>
                </c:pt>
                <c:pt idx="214">
                  <c:v>-49.152782336453797</c:v>
                </c:pt>
                <c:pt idx="215">
                  <c:v>-45.541369358123099</c:v>
                </c:pt>
                <c:pt idx="216">
                  <c:v>-42.048438914198002</c:v>
                </c:pt>
                <c:pt idx="217">
                  <c:v>-38.653977880134001</c:v>
                </c:pt>
                <c:pt idx="218">
                  <c:v>-35.1887196861435</c:v>
                </c:pt>
                <c:pt idx="219">
                  <c:v>-31.649360311275601</c:v>
                </c:pt>
                <c:pt idx="220">
                  <c:v>-28.230210693229299</c:v>
                </c:pt>
                <c:pt idx="221">
                  <c:v>-24.979224880925599</c:v>
                </c:pt>
                <c:pt idx="222">
                  <c:v>-21.832799037669499</c:v>
                </c:pt>
                <c:pt idx="223">
                  <c:v>-18.603945154274701</c:v>
                </c:pt>
                <c:pt idx="224">
                  <c:v>-15.198679674546501</c:v>
                </c:pt>
                <c:pt idx="225">
                  <c:v>-11.5803258686246</c:v>
                </c:pt>
                <c:pt idx="226">
                  <c:v>-7.7955497060942998</c:v>
                </c:pt>
                <c:pt idx="227">
                  <c:v>-4.0015943492854102</c:v>
                </c:pt>
                <c:pt idx="228">
                  <c:v>-6.6256719830611696E-2</c:v>
                </c:pt>
                <c:pt idx="229">
                  <c:v>4.1277568094536399</c:v>
                </c:pt>
                <c:pt idx="230">
                  <c:v>8.6545114613038603</c:v>
                </c:pt>
                <c:pt idx="231">
                  <c:v>13.5014981932715</c:v>
                </c:pt>
                <c:pt idx="232">
                  <c:v>18.6342931160058</c:v>
                </c:pt>
                <c:pt idx="233">
                  <c:v>23.798651660597301</c:v>
                </c:pt>
                <c:pt idx="234">
                  <c:v>28.684490552749502</c:v>
                </c:pt>
                <c:pt idx="235">
                  <c:v>33.157757169503299</c:v>
                </c:pt>
                <c:pt idx="236">
                  <c:v>37.196087742184702</c:v>
                </c:pt>
                <c:pt idx="237">
                  <c:v>41.193101333937001</c:v>
                </c:pt>
                <c:pt idx="238">
                  <c:v>45.099189490268003</c:v>
                </c:pt>
                <c:pt idx="239">
                  <c:v>49.140060485831498</c:v>
                </c:pt>
                <c:pt idx="240">
                  <c:v>53.138389126018701</c:v>
                </c:pt>
                <c:pt idx="241">
                  <c:v>56.877449399134903</c:v>
                </c:pt>
                <c:pt idx="242">
                  <c:v>60.296385207952198</c:v>
                </c:pt>
                <c:pt idx="243">
                  <c:v>63.361860076203598</c:v>
                </c:pt>
                <c:pt idx="244">
                  <c:v>66.101130779275394</c:v>
                </c:pt>
                <c:pt idx="245">
                  <c:v>68.684010939892204</c:v>
                </c:pt>
                <c:pt idx="246">
                  <c:v>70.907832522441794</c:v>
                </c:pt>
                <c:pt idx="247">
                  <c:v>73.104197500559707</c:v>
                </c:pt>
                <c:pt idx="248">
                  <c:v>75.408599221765101</c:v>
                </c:pt>
                <c:pt idx="249">
                  <c:v>77.739581186406696</c:v>
                </c:pt>
                <c:pt idx="250">
                  <c:v>80.226765762352699</c:v>
                </c:pt>
                <c:pt idx="251">
                  <c:v>82.373259796069107</c:v>
                </c:pt>
                <c:pt idx="252">
                  <c:v>84.5453968178807</c:v>
                </c:pt>
                <c:pt idx="253">
                  <c:v>86.961864872962394</c:v>
                </c:pt>
                <c:pt idx="254">
                  <c:v>89.443597117149807</c:v>
                </c:pt>
                <c:pt idx="255">
                  <c:v>91.818220772246306</c:v>
                </c:pt>
                <c:pt idx="256">
                  <c:v>94.055889668988897</c:v>
                </c:pt>
                <c:pt idx="257">
                  <c:v>96.142875159583596</c:v>
                </c:pt>
                <c:pt idx="258">
                  <c:v>98.087548919229505</c:v>
                </c:pt>
                <c:pt idx="259">
                  <c:v>99.809668758604801</c:v>
                </c:pt>
                <c:pt idx="260">
                  <c:v>101.29498725427599</c:v>
                </c:pt>
                <c:pt idx="261">
                  <c:v>102.762383374461</c:v>
                </c:pt>
                <c:pt idx="262">
                  <c:v>104.197979564836</c:v>
                </c:pt>
                <c:pt idx="263">
                  <c:v>105.72165110263001</c:v>
                </c:pt>
                <c:pt idx="264">
                  <c:v>107.392333014324</c:v>
                </c:pt>
                <c:pt idx="265">
                  <c:v>109.071634492386</c:v>
                </c:pt>
                <c:pt idx="266">
                  <c:v>110.66647428544</c:v>
                </c:pt>
                <c:pt idx="267">
                  <c:v>112.24536357611299</c:v>
                </c:pt>
                <c:pt idx="268">
                  <c:v>113.58035973986</c:v>
                </c:pt>
                <c:pt idx="269">
                  <c:v>114.60905992072399</c:v>
                </c:pt>
                <c:pt idx="270">
                  <c:v>115.691697910057</c:v>
                </c:pt>
                <c:pt idx="271">
                  <c:v>116.764558353955</c:v>
                </c:pt>
                <c:pt idx="272">
                  <c:v>117.572793365135</c:v>
                </c:pt>
                <c:pt idx="273">
                  <c:v>118.07815051137</c:v>
                </c:pt>
                <c:pt idx="274">
                  <c:v>118.33108483683</c:v>
                </c:pt>
                <c:pt idx="275">
                  <c:v>118.379156545009</c:v>
                </c:pt>
                <c:pt idx="276">
                  <c:v>118.158336172543</c:v>
                </c:pt>
                <c:pt idx="277">
                  <c:v>117.763840562024</c:v>
                </c:pt>
                <c:pt idx="278">
                  <c:v>117.058820654092</c:v>
                </c:pt>
                <c:pt idx="279">
                  <c:v>116.268837114927</c:v>
                </c:pt>
                <c:pt idx="280">
                  <c:v>115.551099167074</c:v>
                </c:pt>
                <c:pt idx="281">
                  <c:v>114.720158330429</c:v>
                </c:pt>
                <c:pt idx="282">
                  <c:v>113.561513299482</c:v>
                </c:pt>
                <c:pt idx="283">
                  <c:v>112.320770284722</c:v>
                </c:pt>
                <c:pt idx="284">
                  <c:v>111.014713140377</c:v>
                </c:pt>
                <c:pt idx="285">
                  <c:v>109.49750439072101</c:v>
                </c:pt>
                <c:pt idx="286">
                  <c:v>107.628027545693</c:v>
                </c:pt>
                <c:pt idx="287">
                  <c:v>105.852024542916</c:v>
                </c:pt>
                <c:pt idx="288">
                  <c:v>103.52985018002499</c:v>
                </c:pt>
                <c:pt idx="289">
                  <c:v>100.865299378983</c:v>
                </c:pt>
                <c:pt idx="290">
                  <c:v>98.291095118351706</c:v>
                </c:pt>
                <c:pt idx="291">
                  <c:v>95.695184404085197</c:v>
                </c:pt>
                <c:pt idx="292">
                  <c:v>93.1377516764897</c:v>
                </c:pt>
                <c:pt idx="293">
                  <c:v>90.691422417001903</c:v>
                </c:pt>
                <c:pt idx="294">
                  <c:v>88.367857530835806</c:v>
                </c:pt>
                <c:pt idx="295">
                  <c:v>86.124266530982197</c:v>
                </c:pt>
                <c:pt idx="296">
                  <c:v>83.940656301081603</c:v>
                </c:pt>
                <c:pt idx="297">
                  <c:v>81.642976606835802</c:v>
                </c:pt>
                <c:pt idx="298">
                  <c:v>79.151088607326301</c:v>
                </c:pt>
                <c:pt idx="299">
                  <c:v>76.353417384590202</c:v>
                </c:pt>
                <c:pt idx="300">
                  <c:v>73.086046389657497</c:v>
                </c:pt>
                <c:pt idx="301">
                  <c:v>69.391591866097599</c:v>
                </c:pt>
                <c:pt idx="302">
                  <c:v>65.417642262545499</c:v>
                </c:pt>
                <c:pt idx="303">
                  <c:v>61.452215459425801</c:v>
                </c:pt>
                <c:pt idx="304">
                  <c:v>57.738909275406201</c:v>
                </c:pt>
                <c:pt idx="305">
                  <c:v>53.9291522429683</c:v>
                </c:pt>
                <c:pt idx="306">
                  <c:v>49.964572695886403</c:v>
                </c:pt>
                <c:pt idx="307">
                  <c:v>46.5937846755198</c:v>
                </c:pt>
                <c:pt idx="308">
                  <c:v>42.677610495685798</c:v>
                </c:pt>
                <c:pt idx="309">
                  <c:v>38.423131885462901</c:v>
                </c:pt>
                <c:pt idx="310">
                  <c:v>33.8533278045497</c:v>
                </c:pt>
                <c:pt idx="311">
                  <c:v>28.876506985794499</c:v>
                </c:pt>
                <c:pt idx="312">
                  <c:v>23.6361694417952</c:v>
                </c:pt>
                <c:pt idx="313">
                  <c:v>18.261252441818002</c:v>
                </c:pt>
                <c:pt idx="314">
                  <c:v>12.9705021257673</c:v>
                </c:pt>
                <c:pt idx="315">
                  <c:v>7.8178122503262504</c:v>
                </c:pt>
                <c:pt idx="316">
                  <c:v>2.7524015660006902</c:v>
                </c:pt>
                <c:pt idx="317">
                  <c:v>-2.07070455213311</c:v>
                </c:pt>
                <c:pt idx="318">
                  <c:v>-6.6705735759796401</c:v>
                </c:pt>
                <c:pt idx="319">
                  <c:v>-11.1427083538209</c:v>
                </c:pt>
                <c:pt idx="320">
                  <c:v>-15.507854058927901</c:v>
                </c:pt>
                <c:pt idx="321">
                  <c:v>-19.644465438391901</c:v>
                </c:pt>
                <c:pt idx="322">
                  <c:v>-23.677631073692901</c:v>
                </c:pt>
                <c:pt idx="323">
                  <c:v>-27.5535965269443</c:v>
                </c:pt>
                <c:pt idx="324">
                  <c:v>-31.278515595609299</c:v>
                </c:pt>
                <c:pt idx="325">
                  <c:v>-34.806004564143102</c:v>
                </c:pt>
                <c:pt idx="326">
                  <c:v>-38.119016349626001</c:v>
                </c:pt>
                <c:pt idx="327">
                  <c:v>-41.322756572401197</c:v>
                </c:pt>
                <c:pt idx="328">
                  <c:v>-44.332693126185497</c:v>
                </c:pt>
                <c:pt idx="329">
                  <c:v>-47.231698674438597</c:v>
                </c:pt>
                <c:pt idx="330">
                  <c:v>-50.515602282966903</c:v>
                </c:pt>
                <c:pt idx="331">
                  <c:v>-53.933786486231597</c:v>
                </c:pt>
                <c:pt idx="332">
                  <c:v>-57.810409989283499</c:v>
                </c:pt>
                <c:pt idx="333">
                  <c:v>-61.903480295387901</c:v>
                </c:pt>
                <c:pt idx="334">
                  <c:v>-65.956320286519698</c:v>
                </c:pt>
                <c:pt idx="335">
                  <c:v>-69.760651892495005</c:v>
                </c:pt>
                <c:pt idx="336">
                  <c:v>-72.976085537941202</c:v>
                </c:pt>
                <c:pt idx="337">
                  <c:v>-75.418361992350597</c:v>
                </c:pt>
                <c:pt idx="338">
                  <c:v>-77.289497240111601</c:v>
                </c:pt>
                <c:pt idx="339">
                  <c:v>-78.763025888824799</c:v>
                </c:pt>
                <c:pt idx="340">
                  <c:v>-79.961362354292405</c:v>
                </c:pt>
                <c:pt idx="341">
                  <c:v>-81.068939626743202</c:v>
                </c:pt>
                <c:pt idx="342">
                  <c:v>-82.239144373804905</c:v>
                </c:pt>
                <c:pt idx="343">
                  <c:v>-83.231723175637299</c:v>
                </c:pt>
                <c:pt idx="344">
                  <c:v>-83.766577061624105</c:v>
                </c:pt>
                <c:pt idx="345">
                  <c:v>-83.951681327317502</c:v>
                </c:pt>
                <c:pt idx="346">
                  <c:v>-84.470704159546301</c:v>
                </c:pt>
                <c:pt idx="347">
                  <c:v>-85.438294333245295</c:v>
                </c:pt>
                <c:pt idx="348">
                  <c:v>-86.532320045460594</c:v>
                </c:pt>
                <c:pt idx="349">
                  <c:v>-87.666422098035994</c:v>
                </c:pt>
                <c:pt idx="350">
                  <c:v>-88.809717193962101</c:v>
                </c:pt>
                <c:pt idx="351">
                  <c:v>-89.887634172513302</c:v>
                </c:pt>
                <c:pt idx="352">
                  <c:v>-90.767708428012995</c:v>
                </c:pt>
                <c:pt idx="353">
                  <c:v>-91.480081315451997</c:v>
                </c:pt>
                <c:pt idx="354">
                  <c:v>-92.106652686048406</c:v>
                </c:pt>
                <c:pt idx="355">
                  <c:v>-92.758091673237899</c:v>
                </c:pt>
                <c:pt idx="356">
                  <c:v>-93.456169029446798</c:v>
                </c:pt>
                <c:pt idx="357">
                  <c:v>-94.108802122365205</c:v>
                </c:pt>
                <c:pt idx="358">
                  <c:v>-94.788012529797697</c:v>
                </c:pt>
                <c:pt idx="359">
                  <c:v>-95.428693476259795</c:v>
                </c:pt>
                <c:pt idx="360">
                  <c:v>-96.058073114988005</c:v>
                </c:pt>
                <c:pt idx="361">
                  <c:v>-96.799622522170694</c:v>
                </c:pt>
                <c:pt idx="362">
                  <c:v>-97.504094458994302</c:v>
                </c:pt>
                <c:pt idx="363">
                  <c:v>-98.291882146118894</c:v>
                </c:pt>
                <c:pt idx="364">
                  <c:v>-99.151314974312299</c:v>
                </c:pt>
                <c:pt idx="365">
                  <c:v>-100.046134204954</c:v>
                </c:pt>
                <c:pt idx="366">
                  <c:v>-101.11627697574799</c:v>
                </c:pt>
                <c:pt idx="367">
                  <c:v>-102.400833246549</c:v>
                </c:pt>
                <c:pt idx="368">
                  <c:v>-103.718829000708</c:v>
                </c:pt>
                <c:pt idx="369">
                  <c:v>-104.733585188752</c:v>
                </c:pt>
                <c:pt idx="370">
                  <c:v>-105.206256077238</c:v>
                </c:pt>
                <c:pt idx="371">
                  <c:v>-105.83714042340701</c:v>
                </c:pt>
                <c:pt idx="372">
                  <c:v>-106.47501679860299</c:v>
                </c:pt>
                <c:pt idx="373">
                  <c:v>-107.071867767984</c:v>
                </c:pt>
                <c:pt idx="374">
                  <c:v>-107.47191799409499</c:v>
                </c:pt>
                <c:pt idx="375">
                  <c:v>-107.992169371412</c:v>
                </c:pt>
                <c:pt idx="376">
                  <c:v>-108.32678221726</c:v>
                </c:pt>
                <c:pt idx="377">
                  <c:v>-108.635577523752</c:v>
                </c:pt>
                <c:pt idx="378">
                  <c:v>-109.01051505269599</c:v>
                </c:pt>
                <c:pt idx="379">
                  <c:v>-109.33204559319201</c:v>
                </c:pt>
                <c:pt idx="380">
                  <c:v>-109.680142426187</c:v>
                </c:pt>
                <c:pt idx="381">
                  <c:v>-110.37763525655799</c:v>
                </c:pt>
                <c:pt idx="382">
                  <c:v>-110.75086261531</c:v>
                </c:pt>
                <c:pt idx="383">
                  <c:v>-110.902402793718</c:v>
                </c:pt>
                <c:pt idx="384">
                  <c:v>-110.797494513403</c:v>
                </c:pt>
                <c:pt idx="385">
                  <c:v>-110.58699831377101</c:v>
                </c:pt>
                <c:pt idx="386">
                  <c:v>-110.312568368426</c:v>
                </c:pt>
                <c:pt idx="387">
                  <c:v>-109.711217593269</c:v>
                </c:pt>
                <c:pt idx="388">
                  <c:v>-108.693976963189</c:v>
                </c:pt>
                <c:pt idx="389">
                  <c:v>-107.475987940707</c:v>
                </c:pt>
                <c:pt idx="390">
                  <c:v>-106.08130074282499</c:v>
                </c:pt>
                <c:pt idx="391">
                  <c:v>-104.43178623487999</c:v>
                </c:pt>
                <c:pt idx="392">
                  <c:v>-102.348564928709</c:v>
                </c:pt>
                <c:pt idx="393">
                  <c:v>-99.839844221602505</c:v>
                </c:pt>
                <c:pt idx="394">
                  <c:v>-97.0302607128624</c:v>
                </c:pt>
                <c:pt idx="395">
                  <c:v>-94.095928247322107</c:v>
                </c:pt>
                <c:pt idx="396">
                  <c:v>-90.936680382589103</c:v>
                </c:pt>
                <c:pt idx="397">
                  <c:v>-87.4094163611542</c:v>
                </c:pt>
                <c:pt idx="398">
                  <c:v>-83.484215690173698</c:v>
                </c:pt>
                <c:pt idx="399">
                  <c:v>-79.262520372768805</c:v>
                </c:pt>
                <c:pt idx="400">
                  <c:v>-74.849848598897694</c:v>
                </c:pt>
                <c:pt idx="401">
                  <c:v>-70.404023286403998</c:v>
                </c:pt>
                <c:pt idx="402">
                  <c:v>-66.101372757426404</c:v>
                </c:pt>
                <c:pt idx="403">
                  <c:v>-62.1247195907792</c:v>
                </c:pt>
                <c:pt idx="404">
                  <c:v>-58.273913097733697</c:v>
                </c:pt>
                <c:pt idx="405">
                  <c:v>-54.164057067378302</c:v>
                </c:pt>
                <c:pt idx="406">
                  <c:v>-49.762147551402798</c:v>
                </c:pt>
                <c:pt idx="407">
                  <c:v>-45.061451651316901</c:v>
                </c:pt>
                <c:pt idx="408">
                  <c:v>-40.289793535133697</c:v>
                </c:pt>
                <c:pt idx="409">
                  <c:v>-35.707005229745398</c:v>
                </c:pt>
                <c:pt idx="410">
                  <c:v>-31.613129111975699</c:v>
                </c:pt>
                <c:pt idx="411">
                  <c:v>-27.973686426561802</c:v>
                </c:pt>
                <c:pt idx="412">
                  <c:v>-24.488502199432801</c:v>
                </c:pt>
                <c:pt idx="413">
                  <c:v>-20.9154875383175</c:v>
                </c:pt>
                <c:pt idx="414">
                  <c:v>-17.490009322157299</c:v>
                </c:pt>
                <c:pt idx="415">
                  <c:v>-14.4195442979363</c:v>
                </c:pt>
                <c:pt idx="416">
                  <c:v>-11.442253880252499</c:v>
                </c:pt>
                <c:pt idx="417">
                  <c:v>-8.2536291984931207</c:v>
                </c:pt>
                <c:pt idx="418">
                  <c:v>-4.7178600390133898</c:v>
                </c:pt>
                <c:pt idx="419">
                  <c:v>-0.961111477041243</c:v>
                </c:pt>
                <c:pt idx="420">
                  <c:v>2.8150053780635398</c:v>
                </c:pt>
                <c:pt idx="421">
                  <c:v>6.4906507060030902</c:v>
                </c:pt>
                <c:pt idx="422">
                  <c:v>10.2221811820223</c:v>
                </c:pt>
                <c:pt idx="423">
                  <c:v>14.0368655345153</c:v>
                </c:pt>
                <c:pt idx="424">
                  <c:v>17.904892897975699</c:v>
                </c:pt>
                <c:pt idx="425">
                  <c:v>21.693108344127001</c:v>
                </c:pt>
                <c:pt idx="426">
                  <c:v>25.318398441933301</c:v>
                </c:pt>
                <c:pt idx="427">
                  <c:v>28.8534635786033</c:v>
                </c:pt>
                <c:pt idx="428">
                  <c:v>32.420190329067303</c:v>
                </c:pt>
                <c:pt idx="429">
                  <c:v>36.097272690411998</c:v>
                </c:pt>
                <c:pt idx="430">
                  <c:v>39.868378092487902</c:v>
                </c:pt>
                <c:pt idx="431">
                  <c:v>43.668163474133998</c:v>
                </c:pt>
                <c:pt idx="432">
                  <c:v>47.452425114519002</c:v>
                </c:pt>
                <c:pt idx="433">
                  <c:v>51.124346853112002</c:v>
                </c:pt>
                <c:pt idx="434">
                  <c:v>54.603353352345302</c:v>
                </c:pt>
                <c:pt idx="435">
                  <c:v>57.8277044689994</c:v>
                </c:pt>
                <c:pt idx="436">
                  <c:v>60.886623423648899</c:v>
                </c:pt>
                <c:pt idx="437">
                  <c:v>63.814766939765697</c:v>
                </c:pt>
                <c:pt idx="438">
                  <c:v>66.5496783531364</c:v>
                </c:pt>
                <c:pt idx="439">
                  <c:v>69.135505985394005</c:v>
                </c:pt>
                <c:pt idx="440">
                  <c:v>71.593549144041106</c:v>
                </c:pt>
                <c:pt idx="441">
                  <c:v>74.0184063966568</c:v>
                </c:pt>
                <c:pt idx="442">
                  <c:v>76.322020786641801</c:v>
                </c:pt>
                <c:pt idx="443">
                  <c:v>78.630229052897803</c:v>
                </c:pt>
                <c:pt idx="444">
                  <c:v>80.814811944551593</c:v>
                </c:pt>
                <c:pt idx="445">
                  <c:v>84.336191802318396</c:v>
                </c:pt>
                <c:pt idx="446">
                  <c:v>88.0732762016127</c:v>
                </c:pt>
                <c:pt idx="447">
                  <c:v>91.5453469191186</c:v>
                </c:pt>
                <c:pt idx="448">
                  <c:v>94.616394764867195</c:v>
                </c:pt>
                <c:pt idx="449">
                  <c:v>97.426223503342101</c:v>
                </c:pt>
                <c:pt idx="450">
                  <c:v>100.097226343125</c:v>
                </c:pt>
                <c:pt idx="451">
                  <c:v>102.71244774332401</c:v>
                </c:pt>
                <c:pt idx="452">
                  <c:v>105.317723713346</c:v>
                </c:pt>
                <c:pt idx="453">
                  <c:v>107.991356510145</c:v>
                </c:pt>
                <c:pt idx="454">
                  <c:v>110.826959767937</c:v>
                </c:pt>
                <c:pt idx="455">
                  <c:v>113.743740937986</c:v>
                </c:pt>
                <c:pt idx="456">
                  <c:v>116.573041478034</c:v>
                </c:pt>
                <c:pt idx="457">
                  <c:v>119.13434775974299</c:v>
                </c:pt>
                <c:pt idx="458">
                  <c:v>121.106644752066</c:v>
                </c:pt>
                <c:pt idx="459">
                  <c:v>122.58790660600199</c:v>
                </c:pt>
                <c:pt idx="460">
                  <c:v>123.864364150051</c:v>
                </c:pt>
                <c:pt idx="461">
                  <c:v>125.122833052084</c:v>
                </c:pt>
                <c:pt idx="462">
                  <c:v>126.33666455657</c:v>
                </c:pt>
                <c:pt idx="463">
                  <c:v>127.35689332086299</c:v>
                </c:pt>
                <c:pt idx="464">
                  <c:v>128.062212651338</c:v>
                </c:pt>
                <c:pt idx="465">
                  <c:v>128.66383452962199</c:v>
                </c:pt>
                <c:pt idx="466">
                  <c:v>129.19165290177801</c:v>
                </c:pt>
                <c:pt idx="467">
                  <c:v>129.45534657503899</c:v>
                </c:pt>
                <c:pt idx="468">
                  <c:v>129.27425133835999</c:v>
                </c:pt>
                <c:pt idx="469">
                  <c:v>128.60793128551299</c:v>
                </c:pt>
                <c:pt idx="470">
                  <c:v>127.329058903023</c:v>
                </c:pt>
                <c:pt idx="471">
                  <c:v>125.413160275351</c:v>
                </c:pt>
                <c:pt idx="472">
                  <c:v>122.96495124304801</c:v>
                </c:pt>
                <c:pt idx="473">
                  <c:v>119.94295587000001</c:v>
                </c:pt>
                <c:pt idx="474">
                  <c:v>116.39618636578101</c:v>
                </c:pt>
                <c:pt idx="475">
                  <c:v>112.562639412556</c:v>
                </c:pt>
                <c:pt idx="476">
                  <c:v>108.50142756474401</c:v>
                </c:pt>
                <c:pt idx="477">
                  <c:v>103.973007693824</c:v>
                </c:pt>
                <c:pt idx="478">
                  <c:v>98.968727249397105</c:v>
                </c:pt>
                <c:pt idx="479">
                  <c:v>93.499781987519398</c:v>
                </c:pt>
                <c:pt idx="480">
                  <c:v>87.691570383252099</c:v>
                </c:pt>
                <c:pt idx="481">
                  <c:v>81.852676060319098</c:v>
                </c:pt>
                <c:pt idx="482">
                  <c:v>76.249560264878596</c:v>
                </c:pt>
                <c:pt idx="483">
                  <c:v>71.044754592809696</c:v>
                </c:pt>
                <c:pt idx="484">
                  <c:v>66.083904868407103</c:v>
                </c:pt>
                <c:pt idx="485">
                  <c:v>61.517662541551502</c:v>
                </c:pt>
                <c:pt idx="486">
                  <c:v>57.362030561726499</c:v>
                </c:pt>
                <c:pt idx="487">
                  <c:v>53.3720193205084</c:v>
                </c:pt>
                <c:pt idx="488">
                  <c:v>49.5872378740942</c:v>
                </c:pt>
                <c:pt idx="489">
                  <c:v>46.053484175576898</c:v>
                </c:pt>
                <c:pt idx="490">
                  <c:v>42.785527447214598</c:v>
                </c:pt>
                <c:pt idx="491">
                  <c:v>39.700937574484499</c:v>
                </c:pt>
                <c:pt idx="492">
                  <c:v>36.7907168295337</c:v>
                </c:pt>
                <c:pt idx="493">
                  <c:v>33.685225463281498</c:v>
                </c:pt>
                <c:pt idx="494">
                  <c:v>30.339118163388299</c:v>
                </c:pt>
                <c:pt idx="495">
                  <c:v>26.651460811864599</c:v>
                </c:pt>
                <c:pt idx="496">
                  <c:v>22.824667569798901</c:v>
                </c:pt>
                <c:pt idx="497">
                  <c:v>18.802824581948499</c:v>
                </c:pt>
                <c:pt idx="498">
                  <c:v>14.3363716435762</c:v>
                </c:pt>
                <c:pt idx="499">
                  <c:v>9.5148787218179205</c:v>
                </c:pt>
                <c:pt idx="500">
                  <c:v>4.9371434360244404</c:v>
                </c:pt>
                <c:pt idx="501">
                  <c:v>0.172061412379551</c:v>
                </c:pt>
                <c:pt idx="502">
                  <c:v>-4.2925385121868596</c:v>
                </c:pt>
                <c:pt idx="503">
                  <c:v>-8.4852866756198804</c:v>
                </c:pt>
                <c:pt idx="504">
                  <c:v>-12.5434654384184</c:v>
                </c:pt>
                <c:pt idx="505">
                  <c:v>-16.329225637771799</c:v>
                </c:pt>
                <c:pt idx="506">
                  <c:v>-19.628335481712998</c:v>
                </c:pt>
                <c:pt idx="507">
                  <c:v>-22.669822974488198</c:v>
                </c:pt>
                <c:pt idx="508">
                  <c:v>-25.473435728854898</c:v>
                </c:pt>
                <c:pt idx="509">
                  <c:v>-28.090725340647499</c:v>
                </c:pt>
                <c:pt idx="510">
                  <c:v>-30.612479027376299</c:v>
                </c:pt>
                <c:pt idx="511">
                  <c:v>-33.044411097577999</c:v>
                </c:pt>
                <c:pt idx="512">
                  <c:v>-35.549067203701902</c:v>
                </c:pt>
                <c:pt idx="513">
                  <c:v>-38.184017960281999</c:v>
                </c:pt>
                <c:pt idx="514">
                  <c:v>-40.784150202323197</c:v>
                </c:pt>
                <c:pt idx="515">
                  <c:v>-43.372734652905002</c:v>
                </c:pt>
                <c:pt idx="516">
                  <c:v>-45.894844140941501</c:v>
                </c:pt>
                <c:pt idx="517">
                  <c:v>-48.2898688688379</c:v>
                </c:pt>
                <c:pt idx="518">
                  <c:v>-50.5651423603395</c:v>
                </c:pt>
                <c:pt idx="519">
                  <c:v>-53.0558214681067</c:v>
                </c:pt>
                <c:pt idx="520">
                  <c:v>-55.516902351483701</c:v>
                </c:pt>
                <c:pt idx="521">
                  <c:v>-57.789098912918803</c:v>
                </c:pt>
                <c:pt idx="522">
                  <c:v>-60.294867962757401</c:v>
                </c:pt>
                <c:pt idx="523">
                  <c:v>-63.133022203474802</c:v>
                </c:pt>
                <c:pt idx="524">
                  <c:v>-66.391954368692396</c:v>
                </c:pt>
                <c:pt idx="525">
                  <c:v>-69.553796602604606</c:v>
                </c:pt>
                <c:pt idx="526">
                  <c:v>-72.614408094130198</c:v>
                </c:pt>
                <c:pt idx="527">
                  <c:v>-75.555465222014107</c:v>
                </c:pt>
                <c:pt idx="528">
                  <c:v>-78.194431423171295</c:v>
                </c:pt>
                <c:pt idx="529">
                  <c:v>-80.563183053100403</c:v>
                </c:pt>
                <c:pt idx="530">
                  <c:v>-82.657499524113007</c:v>
                </c:pt>
                <c:pt idx="531">
                  <c:v>-84.470394213898004</c:v>
                </c:pt>
                <c:pt idx="532">
                  <c:v>-86.089861163674996</c:v>
                </c:pt>
                <c:pt idx="533">
                  <c:v>-87.487899988245601</c:v>
                </c:pt>
                <c:pt idx="534">
                  <c:v>-88.660923727207702</c:v>
                </c:pt>
                <c:pt idx="535">
                  <c:v>-89.697316264290805</c:v>
                </c:pt>
                <c:pt idx="536">
                  <c:v>-90.701727333086694</c:v>
                </c:pt>
                <c:pt idx="537">
                  <c:v>-91.584193787130999</c:v>
                </c:pt>
                <c:pt idx="538">
                  <c:v>-92.439925354258406</c:v>
                </c:pt>
                <c:pt idx="539">
                  <c:v>-93.453128763360297</c:v>
                </c:pt>
                <c:pt idx="540">
                  <c:v>-94.526604920392103</c:v>
                </c:pt>
                <c:pt idx="541">
                  <c:v>-95.484844243281898</c:v>
                </c:pt>
                <c:pt idx="542">
                  <c:v>-96.258526872749997</c:v>
                </c:pt>
                <c:pt idx="543">
                  <c:v>-97.027962539359393</c:v>
                </c:pt>
                <c:pt idx="544">
                  <c:v>-97.716447107986198</c:v>
                </c:pt>
                <c:pt idx="545">
                  <c:v>-98.1638064015022</c:v>
                </c:pt>
                <c:pt idx="546">
                  <c:v>-98.451580700382095</c:v>
                </c:pt>
                <c:pt idx="547">
                  <c:v>-98.757201632134795</c:v>
                </c:pt>
                <c:pt idx="548">
                  <c:v>-99.135418048110907</c:v>
                </c:pt>
                <c:pt idx="549">
                  <c:v>-99.609136012957507</c:v>
                </c:pt>
                <c:pt idx="550">
                  <c:v>-100.21489306507399</c:v>
                </c:pt>
                <c:pt idx="551">
                  <c:v>-100.90221946171999</c:v>
                </c:pt>
                <c:pt idx="552">
                  <c:v>-101.615933844726</c:v>
                </c:pt>
                <c:pt idx="553">
                  <c:v>-102.323199035161</c:v>
                </c:pt>
                <c:pt idx="554">
                  <c:v>-102.924299170355</c:v>
                </c:pt>
                <c:pt idx="555">
                  <c:v>-103.345378745022</c:v>
                </c:pt>
                <c:pt idx="556">
                  <c:v>-103.790431873367</c:v>
                </c:pt>
                <c:pt idx="557">
                  <c:v>-104.08261065122301</c:v>
                </c:pt>
                <c:pt idx="558">
                  <c:v>-104.193523804861</c:v>
                </c:pt>
                <c:pt idx="559">
                  <c:v>-104.242620483789</c:v>
                </c:pt>
                <c:pt idx="560">
                  <c:v>-104.271711158573</c:v>
                </c:pt>
                <c:pt idx="561">
                  <c:v>-104.182231990535</c:v>
                </c:pt>
                <c:pt idx="562">
                  <c:v>-104.040997137581</c:v>
                </c:pt>
                <c:pt idx="563">
                  <c:v>-103.902208980164</c:v>
                </c:pt>
                <c:pt idx="564">
                  <c:v>-103.73232196628101</c:v>
                </c:pt>
                <c:pt idx="565">
                  <c:v>-103.560273241944</c:v>
                </c:pt>
                <c:pt idx="566">
                  <c:v>-103.291740635656</c:v>
                </c:pt>
                <c:pt idx="567">
                  <c:v>-102.920377079972</c:v>
                </c:pt>
                <c:pt idx="568">
                  <c:v>-102.285193373921</c:v>
                </c:pt>
                <c:pt idx="569">
                  <c:v>-101.400543109743</c:v>
                </c:pt>
                <c:pt idx="570">
                  <c:v>-100.21224052343</c:v>
                </c:pt>
                <c:pt idx="571">
                  <c:v>-98.883221596293396</c:v>
                </c:pt>
                <c:pt idx="572">
                  <c:v>-97.888235296302199</c:v>
                </c:pt>
                <c:pt idx="573">
                  <c:v>-96.3369185906665</c:v>
                </c:pt>
                <c:pt idx="574">
                  <c:v>-94.263188034281598</c:v>
                </c:pt>
                <c:pt idx="575">
                  <c:v>-92.006221516911907</c:v>
                </c:pt>
                <c:pt idx="576">
                  <c:v>-89.807549852760602</c:v>
                </c:pt>
                <c:pt idx="577">
                  <c:v>-87.424133714415603</c:v>
                </c:pt>
                <c:pt idx="578">
                  <c:v>-84.653470357870205</c:v>
                </c:pt>
                <c:pt idx="579">
                  <c:v>-81.479273489879304</c:v>
                </c:pt>
                <c:pt idx="580">
                  <c:v>-74.594812714976598</c:v>
                </c:pt>
                <c:pt idx="581">
                  <c:v>-67.837258584862397</c:v>
                </c:pt>
                <c:pt idx="582">
                  <c:v>-61.402776505810699</c:v>
                </c:pt>
                <c:pt idx="583">
                  <c:v>-55.2348127268057</c:v>
                </c:pt>
                <c:pt idx="584">
                  <c:v>-49.3752471367509</c:v>
                </c:pt>
                <c:pt idx="585">
                  <c:v>-43.684397999601103</c:v>
                </c:pt>
                <c:pt idx="586">
                  <c:v>-38.081429582889001</c:v>
                </c:pt>
                <c:pt idx="587">
                  <c:v>-32.438153779773302</c:v>
                </c:pt>
                <c:pt idx="588">
                  <c:v>-26.349559001822598</c:v>
                </c:pt>
                <c:pt idx="589">
                  <c:v>-19.9582353841021</c:v>
                </c:pt>
                <c:pt idx="590">
                  <c:v>-13.520001149450501</c:v>
                </c:pt>
                <c:pt idx="591">
                  <c:v>-7.0672212218827699</c:v>
                </c:pt>
                <c:pt idx="592">
                  <c:v>-0.786706026687086</c:v>
                </c:pt>
                <c:pt idx="593">
                  <c:v>5.1996582883978499</c:v>
                </c:pt>
                <c:pt idx="594">
                  <c:v>10.7873098592296</c:v>
                </c:pt>
                <c:pt idx="595">
                  <c:v>15.9915961018645</c:v>
                </c:pt>
                <c:pt idx="596">
                  <c:v>20.888706814592901</c:v>
                </c:pt>
                <c:pt idx="597">
                  <c:v>25.580965289378099</c:v>
                </c:pt>
                <c:pt idx="598">
                  <c:v>30.159489296300201</c:v>
                </c:pt>
                <c:pt idx="599">
                  <c:v>34.468180066829099</c:v>
                </c:pt>
                <c:pt idx="600">
                  <c:v>38.420214220264398</c:v>
                </c:pt>
                <c:pt idx="601">
                  <c:v>41.960342173167703</c:v>
                </c:pt>
                <c:pt idx="602">
                  <c:v>45.051432890609597</c:v>
                </c:pt>
                <c:pt idx="603">
                  <c:v>47.904433737283902</c:v>
                </c:pt>
                <c:pt idx="604">
                  <c:v>50.3333222352408</c:v>
                </c:pt>
                <c:pt idx="605">
                  <c:v>52.403435499386497</c:v>
                </c:pt>
                <c:pt idx="606">
                  <c:v>54.256259897074301</c:v>
                </c:pt>
                <c:pt idx="607">
                  <c:v>56.161598369345299</c:v>
                </c:pt>
                <c:pt idx="608">
                  <c:v>58.133746989676403</c:v>
                </c:pt>
                <c:pt idx="609">
                  <c:v>60.037435866575002</c:v>
                </c:pt>
                <c:pt idx="610">
                  <c:v>61.841887908966797</c:v>
                </c:pt>
                <c:pt idx="611">
                  <c:v>63.5608578339695</c:v>
                </c:pt>
                <c:pt idx="612">
                  <c:v>65.317407531672103</c:v>
                </c:pt>
                <c:pt idx="613">
                  <c:v>67.2252743850473</c:v>
                </c:pt>
                <c:pt idx="614">
                  <c:v>69.404066206209293</c:v>
                </c:pt>
                <c:pt idx="615">
                  <c:v>71.731966844749294</c:v>
                </c:pt>
                <c:pt idx="616">
                  <c:v>74.121246715143698</c:v>
                </c:pt>
                <c:pt idx="617">
                  <c:v>76.569977406273395</c:v>
                </c:pt>
                <c:pt idx="618">
                  <c:v>79.027735897703494</c:v>
                </c:pt>
                <c:pt idx="619">
                  <c:v>81.538717637684002</c:v>
                </c:pt>
                <c:pt idx="620">
                  <c:v>84.198101768876995</c:v>
                </c:pt>
                <c:pt idx="621">
                  <c:v>87.132172618391195</c:v>
                </c:pt>
                <c:pt idx="622">
                  <c:v>90.135691492288899</c:v>
                </c:pt>
                <c:pt idx="623">
                  <c:v>93.100342106640895</c:v>
                </c:pt>
                <c:pt idx="624">
                  <c:v>95.959525433393793</c:v>
                </c:pt>
                <c:pt idx="625">
                  <c:v>98.835560818890599</c:v>
                </c:pt>
                <c:pt idx="626">
                  <c:v>101.743584911204</c:v>
                </c:pt>
                <c:pt idx="627">
                  <c:v>104.520813132028</c:v>
                </c:pt>
                <c:pt idx="628">
                  <c:v>107.10647396491299</c:v>
                </c:pt>
                <c:pt idx="629">
                  <c:v>109.533854558456</c:v>
                </c:pt>
                <c:pt idx="630">
                  <c:v>111.86719730626599</c:v>
                </c:pt>
                <c:pt idx="631">
                  <c:v>113.927681555253</c:v>
                </c:pt>
                <c:pt idx="632">
                  <c:v>115.91438109699</c:v>
                </c:pt>
                <c:pt idx="633">
                  <c:v>117.838808463424</c:v>
                </c:pt>
                <c:pt idx="634">
                  <c:v>119.615697569845</c:v>
                </c:pt>
                <c:pt idx="635">
                  <c:v>121.20010328836899</c:v>
                </c:pt>
                <c:pt idx="636">
                  <c:v>122.440121036234</c:v>
                </c:pt>
                <c:pt idx="637">
                  <c:v>123.24343524297799</c:v>
                </c:pt>
                <c:pt idx="638">
                  <c:v>123.873827341197</c:v>
                </c:pt>
                <c:pt idx="639">
                  <c:v>124.220435695457</c:v>
                </c:pt>
                <c:pt idx="640">
                  <c:v>124.449142559243</c:v>
                </c:pt>
                <c:pt idx="641">
                  <c:v>124.607877311039</c:v>
                </c:pt>
                <c:pt idx="642">
                  <c:v>124.34747953184301</c:v>
                </c:pt>
                <c:pt idx="643">
                  <c:v>123.554550323068</c:v>
                </c:pt>
                <c:pt idx="644">
                  <c:v>122.325992905532</c:v>
                </c:pt>
                <c:pt idx="645">
                  <c:v>120.486290980465</c:v>
                </c:pt>
                <c:pt idx="646">
                  <c:v>118.15749080623701</c:v>
                </c:pt>
                <c:pt idx="647">
                  <c:v>115.27943077409</c:v>
                </c:pt>
                <c:pt idx="648">
                  <c:v>112.15237030865499</c:v>
                </c:pt>
                <c:pt idx="649">
                  <c:v>108.89367319796899</c:v>
                </c:pt>
                <c:pt idx="650">
                  <c:v>105.448779990004</c:v>
                </c:pt>
                <c:pt idx="651">
                  <c:v>101.997659249996</c:v>
                </c:pt>
                <c:pt idx="652">
                  <c:v>98.539571124515902</c:v>
                </c:pt>
                <c:pt idx="653">
                  <c:v>95.030032757990199</c:v>
                </c:pt>
                <c:pt idx="654">
                  <c:v>91.458583759589104</c:v>
                </c:pt>
                <c:pt idx="655">
                  <c:v>87.983589297796399</c:v>
                </c:pt>
                <c:pt idx="656">
                  <c:v>84.390283272762005</c:v>
                </c:pt>
                <c:pt idx="657">
                  <c:v>80.802941488350896</c:v>
                </c:pt>
                <c:pt idx="658">
                  <c:v>77.180823179323994</c:v>
                </c:pt>
                <c:pt idx="659">
                  <c:v>73.747248843869997</c:v>
                </c:pt>
                <c:pt idx="660">
                  <c:v>70.545902826816302</c:v>
                </c:pt>
                <c:pt idx="661">
                  <c:v>67.366785649403198</c:v>
                </c:pt>
                <c:pt idx="662">
                  <c:v>64.036355506559801</c:v>
                </c:pt>
                <c:pt idx="663">
                  <c:v>60.705978072885998</c:v>
                </c:pt>
                <c:pt idx="664">
                  <c:v>57.480554288158601</c:v>
                </c:pt>
                <c:pt idx="665">
                  <c:v>54.416401692667499</c:v>
                </c:pt>
                <c:pt idx="666">
                  <c:v>51.288818072530198</c:v>
                </c:pt>
                <c:pt idx="667">
                  <c:v>48.317613633399802</c:v>
                </c:pt>
                <c:pt idx="668">
                  <c:v>45.212212329396799</c:v>
                </c:pt>
                <c:pt idx="669">
                  <c:v>41.633049654703001</c:v>
                </c:pt>
                <c:pt idx="670">
                  <c:v>37.821596538809402</c:v>
                </c:pt>
                <c:pt idx="671">
                  <c:v>33.656672413995601</c:v>
                </c:pt>
                <c:pt idx="672">
                  <c:v>27.579260629053099</c:v>
                </c:pt>
                <c:pt idx="673">
                  <c:v>21.805719433357702</c:v>
                </c:pt>
                <c:pt idx="674">
                  <c:v>16.3571560148293</c:v>
                </c:pt>
                <c:pt idx="675">
                  <c:v>11.3174356108103</c:v>
                </c:pt>
                <c:pt idx="676">
                  <c:v>6.5588958132254502</c:v>
                </c:pt>
                <c:pt idx="677">
                  <c:v>1.99672352306078</c:v>
                </c:pt>
                <c:pt idx="678">
                  <c:v>-2.2101333012940398</c:v>
                </c:pt>
                <c:pt idx="679">
                  <c:v>-6.0826640697480396</c:v>
                </c:pt>
                <c:pt idx="680">
                  <c:v>-9.8342041146791601</c:v>
                </c:pt>
                <c:pt idx="681">
                  <c:v>-13.516284181501099</c:v>
                </c:pt>
                <c:pt idx="682">
                  <c:v>-17.006990283451</c:v>
                </c:pt>
                <c:pt idx="683">
                  <c:v>-20.347251505472698</c:v>
                </c:pt>
                <c:pt idx="684">
                  <c:v>-23.546786259978699</c:v>
                </c:pt>
                <c:pt idx="685">
                  <c:v>-26.560731008502199</c:v>
                </c:pt>
                <c:pt idx="686">
                  <c:v>-29.5907091118947</c:v>
                </c:pt>
                <c:pt idx="687">
                  <c:v>-32.8195215666656</c:v>
                </c:pt>
                <c:pt idx="688">
                  <c:v>-36.141847425182</c:v>
                </c:pt>
                <c:pt idx="689">
                  <c:v>-39.274080434711003</c:v>
                </c:pt>
                <c:pt idx="690">
                  <c:v>-42.1205510588021</c:v>
                </c:pt>
                <c:pt idx="691">
                  <c:v>-44.657032451765502</c:v>
                </c:pt>
                <c:pt idx="692">
                  <c:v>-46.986245637830599</c:v>
                </c:pt>
                <c:pt idx="693">
                  <c:v>-49.191290526326597</c:v>
                </c:pt>
                <c:pt idx="694">
                  <c:v>-51.498364178889602</c:v>
                </c:pt>
                <c:pt idx="695">
                  <c:v>-54.256884514421102</c:v>
                </c:pt>
                <c:pt idx="696">
                  <c:v>-57.486580872838204</c:v>
                </c:pt>
                <c:pt idx="697">
                  <c:v>-60.838001342626001</c:v>
                </c:pt>
                <c:pt idx="698">
                  <c:v>-64.161938117353202</c:v>
                </c:pt>
                <c:pt idx="699">
                  <c:v>-67.393265434005897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BC5-47F1-BE8B-76B962F93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9252703"/>
        <c:axId val="437365295"/>
      </c:lineChart>
      <c:catAx>
        <c:axId val="369252703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8738692607970724"/>
              <c:y val="0.785041711887538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crossAx val="437365295"/>
        <c:crosses val="autoZero"/>
        <c:auto val="1"/>
        <c:lblAlgn val="ctr"/>
        <c:lblOffset val="100"/>
        <c:noMultiLvlLbl val="0"/>
      </c:catAx>
      <c:valAx>
        <c:axId val="437365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ピッチの角度</a:t>
                </a:r>
                <a:r>
                  <a:rPr lang="en-US" altLang="ja-JP"/>
                  <a:t>[°]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9252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0.15461</cdr:x>
      <cdr:y>0.71926</cdr:y>
    </cdr:from>
    <cdr:to>
      <cdr:x>1</cdr:x>
      <cdr:y>0.79561</cdr:y>
    </cdr:to>
    <cdr:sp macro="" textlink="">
      <cdr:nvSpPr>
        <cdr:cNvPr id="3" name="テキスト ボックス 2"/>
        <cdr:cNvSpPr txBox="1"/>
      </cdr:nvSpPr>
      <cdr:spPr>
        <a:xfrm xmlns:a="http://schemas.openxmlformats.org/drawingml/2006/main">
          <a:off x="584348" y="1645120"/>
          <a:ext cx="3195153" cy="174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1          2          3           4          5          6          7          8          9            10           11</a:t>
          </a:r>
          <a:endParaRPr lang="ja-JP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0.4756</cdr:x>
      <cdr:y>0.2332</cdr:y>
    </cdr:from>
    <cdr:to>
      <cdr:x>0.63396</cdr:x>
      <cdr:y>0.29025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746240" y="1066634"/>
          <a:ext cx="914400" cy="2609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22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88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92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28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09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3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7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19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79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57483-7C6A-42E2-9EF3-53F918B1BC0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69-4142-4C98-9E1F-FEDFE1F399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2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6477" y="861644"/>
            <a:ext cx="6972300" cy="1276717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4000" b="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24.</a:t>
            </a:r>
            <a:r>
              <a:rPr kumimoji="1" lang="ja-JP" altLang="en-US" sz="4000" b="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スマートグラスを用いた室温の可視化とその評価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7198" y="2283192"/>
            <a:ext cx="8343901" cy="407254"/>
          </a:xfrm>
        </p:spPr>
        <p:txBody>
          <a:bodyPr>
            <a:normAutofit/>
          </a:bodyPr>
          <a:lstStyle/>
          <a:p>
            <a:r>
              <a:rPr kumimoji="1" lang="en-US" altLang="ja-JP" sz="1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Visualization of roo</a:t>
            </a:r>
            <a:r>
              <a:rPr lang="en-US" altLang="ja-JP" sz="1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m temperature using smart glasses and its evaluation</a:t>
            </a:r>
            <a:endParaRPr kumimoji="1" lang="ja-JP" altLang="en-US" sz="1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69F6F4-AFBD-4605-9CEC-8C8F03380781}"/>
              </a:ext>
            </a:extLst>
          </p:cNvPr>
          <p:cNvSpPr/>
          <p:nvPr/>
        </p:nvSpPr>
        <p:spPr>
          <a:xfrm>
            <a:off x="0" y="0"/>
            <a:ext cx="136502" cy="6858000"/>
          </a:xfrm>
          <a:prstGeom prst="rect">
            <a:avLst/>
          </a:prstGeom>
          <a:solidFill>
            <a:srgbClr val="038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37493" y="3103684"/>
            <a:ext cx="475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細川研究室　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E5-37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類家 健永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Ruike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kumimoji="1" lang="en-US" altLang="ja-JP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Tatsunori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(Hosokawa Research Group) 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9076" t="1828" r="7963" b="11238"/>
          <a:stretch/>
        </p:blipFill>
        <p:spPr>
          <a:xfrm>
            <a:off x="5207888" y="4085202"/>
            <a:ext cx="3343924" cy="19710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475" y="4167339"/>
            <a:ext cx="1416673" cy="18888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94" y="4297724"/>
            <a:ext cx="1621841" cy="16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1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8.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まとめ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5402" y="1175611"/>
            <a:ext cx="8357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</a:t>
            </a:r>
            <a:r>
              <a:rPr kumimoji="1" lang="en-US" altLang="ja-JP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AR</a:t>
            </a:r>
            <a:r>
              <a:rPr kumimoji="1"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グラスを用いた</a:t>
            </a:r>
            <a:r>
              <a:rPr kumimoji="1" lang="ja-JP" altLang="en-US" sz="2800" dirty="0">
                <a:solidFill>
                  <a:srgbClr val="FF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室温の可視化を実現</a:t>
            </a:r>
            <a:endParaRPr kumimoji="1" lang="en-US" altLang="ja-JP" sz="2800" dirty="0">
              <a:solidFill>
                <a:srgbClr val="FF0000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endParaRPr lang="en-US" altLang="ja-JP" sz="2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・システム統合に</a:t>
            </a:r>
            <a:r>
              <a:rPr kumimoji="1" lang="ja-JP" altLang="en-US" sz="2800" u="sng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不具合あり</a:t>
            </a:r>
            <a:endParaRPr kumimoji="1" lang="en-US" altLang="ja-JP" sz="2800" u="sng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endParaRPr lang="en-US" altLang="ja-JP" sz="2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・システムの</a:t>
            </a:r>
            <a:r>
              <a:rPr kumimoji="1" lang="ja-JP" altLang="en-US" sz="2800" dirty="0">
                <a:solidFill>
                  <a:srgbClr val="FF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評価基準</a:t>
            </a:r>
            <a:r>
              <a:rPr kumimoji="1"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を明確にし、分析を行う。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055662" y="638688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10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02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Outline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4" y="975413"/>
            <a:ext cx="2003914" cy="105891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6080" y="2184415"/>
            <a:ext cx="27175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</a:t>
            </a:r>
            <a:r>
              <a:rPr lang="ja-JP" altLang="en-US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Output image of the thermal camera</a:t>
            </a:r>
          </a:p>
          <a:p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Source: https://www.sanwa-comp.co.jp/article/column/thermal</a:t>
            </a:r>
            <a:endParaRPr lang="ja-JP" altLang="en-US" sz="105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01789" y="1077951"/>
            <a:ext cx="5303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Problem</a:t>
            </a: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Don't know the temperature of the space.</a:t>
            </a: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Low accuracy</a:t>
            </a:r>
            <a:endParaRPr kumimoji="1"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3912772" y="2184415"/>
            <a:ext cx="641839" cy="71217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7063" y="2993510"/>
            <a:ext cx="616143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Accurate Visualization of Room Temperature </a:t>
            </a:r>
          </a:p>
          <a:p>
            <a:r>
              <a:rPr lang="en-US" altLang="ja-JP" sz="2400" b="1" dirty="0">
                <a:solidFill>
                  <a:srgbClr val="FF0000"/>
                </a:solidFill>
              </a:rPr>
              <a:t>Using AR Glasses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4011" y="3883171"/>
            <a:ext cx="370486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The three elements of my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research</a:t>
            </a:r>
          </a:p>
          <a:p>
            <a:r>
              <a:rPr kumimoji="1"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16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Communication between AR glasses</a:t>
            </a: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en-US" altLang="ja-JP" sz="16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and sensors</a:t>
            </a:r>
          </a:p>
          <a:p>
            <a:endParaRPr kumimoji="1"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16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Control the camera and display </a:t>
            </a: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en-US" altLang="ja-JP" sz="16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on the monitor</a:t>
            </a:r>
          </a:p>
          <a:p>
            <a:endParaRPr kumimoji="1"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16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Gyro sensor control</a:t>
            </a:r>
            <a:endParaRPr kumimoji="1" lang="ja-JP" altLang="en-US" sz="16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4185186" y="4801667"/>
            <a:ext cx="641839" cy="71217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03" y="3909925"/>
            <a:ext cx="3459985" cy="2039371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855" y="2096598"/>
            <a:ext cx="2275019" cy="108290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81080" y="3108031"/>
            <a:ext cx="30231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Fig2 MoverioBT-35E</a:t>
            </a:r>
          </a:p>
          <a:p>
            <a:pPr algn="ctr"/>
            <a:r>
              <a:rPr lang="en-US" altLang="ja-JP" sz="1050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Source:https</a:t>
            </a:r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://www.epson.jp/osirase/2021</a:t>
            </a:r>
          </a:p>
          <a:p>
            <a:pPr algn="ctr"/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/210607.htm?fwlink=jptop_news_2167_2</a:t>
            </a:r>
            <a:endParaRPr kumimoji="1" lang="ja-JP" altLang="en-US" sz="105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339342" y="5976052"/>
            <a:ext cx="2177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Fig3 Output Window</a:t>
            </a:r>
            <a:endParaRPr kumimoji="1" lang="ja-JP" altLang="en-US" sz="105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61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はじめに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668765"/>
            <a:ext cx="2818405" cy="148930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638082" y="2789235"/>
            <a:ext cx="3253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サーモカメラの問題点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空間の温度を測れない</a:t>
            </a:r>
            <a:endParaRPr lang="en-US" altLang="ja-JP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kumimoji="1" lang="ja-JP" altLang="en-US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正確に測定できない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6080" y="996037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コロナウイルスの感染要因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・二酸化炭素濃度</a:t>
            </a:r>
            <a:endParaRPr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・室温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・湿度</a:t>
            </a:r>
            <a:endParaRPr kumimoji="1" lang="ja-JP" altLang="en-US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738554" y="1657756"/>
            <a:ext cx="580292" cy="3148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3688512" y="1534777"/>
            <a:ext cx="949570" cy="5952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27719" y="1165473"/>
            <a:ext cx="341632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サーモカメラ</a:t>
            </a:r>
            <a:endParaRPr kumimoji="1" lang="en-US" altLang="ja-JP" sz="20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物体から発せられた遠赤外線を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検出、分析しその強弱を映像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もしくは画像として出力</a:t>
            </a:r>
            <a:endParaRPr kumimoji="1" lang="ja-JP" altLang="en-US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25257" y="4237162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 </a:t>
            </a:r>
            <a:r>
              <a:rPr kumimoji="1" lang="ja-JP" altLang="en-US" sz="1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サーモカメラの出力画像</a:t>
            </a:r>
          </a:p>
        </p:txBody>
      </p:sp>
      <p:sp>
        <p:nvSpPr>
          <p:cNvPr id="27" name="右矢印 26"/>
          <p:cNvSpPr/>
          <p:nvPr/>
        </p:nvSpPr>
        <p:spPr>
          <a:xfrm rot="5400000">
            <a:off x="3178391" y="4684045"/>
            <a:ext cx="718709" cy="5952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68790" y="5589247"/>
            <a:ext cx="6663281" cy="45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グラスを用いて、正確な室温を可視化する。</a:t>
            </a:r>
            <a:endParaRPr kumimoji="1" lang="ja-JP" altLang="en-US" sz="2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879" y="4146029"/>
            <a:ext cx="2274005" cy="1085182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6932071" y="5214553"/>
            <a:ext cx="20778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Fig2 </a:t>
            </a:r>
            <a:r>
              <a:rPr kumimoji="1" lang="ja-JP" altLang="en-US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実際に使用する</a:t>
            </a:r>
            <a:r>
              <a:rPr kumimoji="1"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kumimoji="1" lang="ja-JP" altLang="en-US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グラス</a:t>
            </a:r>
            <a:endParaRPr kumimoji="1" lang="en-US" altLang="ja-JP" sz="11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(MoverioBT-35E)</a:t>
            </a:r>
            <a:endParaRPr kumimoji="1" lang="ja-JP" altLang="en-US" sz="11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17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システム構成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5402" y="973360"/>
            <a:ext cx="754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グラスとは</a:t>
            </a:r>
            <a:endParaRPr lang="en-US" altLang="ja-JP" sz="2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現実空間にある壁や物体を</a:t>
            </a:r>
            <a:r>
              <a:rPr kumimoji="1" lang="ja-JP" altLang="en-US" sz="2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カメラ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</a:t>
            </a:r>
            <a:r>
              <a:rPr kumimoji="1" lang="ja-JP" altLang="en-US" sz="2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ジャイロセンサ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で認識し、</a:t>
            </a:r>
            <a:r>
              <a:rPr kumimoji="1" lang="ja-JP" altLang="en-US" sz="2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ディジタル情報を重ねて表示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できる眼鏡型のモジュール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8276" y="2952162"/>
            <a:ext cx="44630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u="sng" dirty="0">
                <a:gradFill>
                  <a:gsLst>
                    <a:gs pos="0">
                      <a:schemeClr val="tx1"/>
                    </a:gs>
                    <a:gs pos="74000">
                      <a:srgbClr val="00B0F0"/>
                    </a:gs>
                    <a:gs pos="8300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・カメラの制御とモニタへの表示</a:t>
            </a:r>
            <a:endParaRPr lang="en-US" altLang="ja-JP" sz="2200" b="1" u="sng" dirty="0">
              <a:gradFill>
                <a:gsLst>
                  <a:gs pos="0">
                    <a:schemeClr val="tx1"/>
                  </a:gs>
                  <a:gs pos="74000">
                    <a:srgbClr val="00B0F0"/>
                  </a:gs>
                  <a:gs pos="83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lang="en-US" altLang="ja-JP" sz="2200" b="1" u="sng" dirty="0">
              <a:gradFill>
                <a:gsLst>
                  <a:gs pos="0">
                    <a:schemeClr val="tx1"/>
                  </a:gs>
                  <a:gs pos="74000">
                    <a:srgbClr val="00B0F0"/>
                  </a:gs>
                  <a:gs pos="83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200" b="1" u="sng" dirty="0">
                <a:gradFill>
                  <a:gsLst>
                    <a:gs pos="0">
                      <a:schemeClr val="tx1"/>
                    </a:gs>
                    <a:gs pos="74000">
                      <a:srgbClr val="00B0F0"/>
                    </a:gs>
                    <a:gs pos="8300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200" b="1" u="sng" dirty="0">
                <a:gradFill>
                  <a:gsLst>
                    <a:gs pos="0">
                      <a:schemeClr val="tx1"/>
                    </a:gs>
                    <a:gs pos="74000">
                      <a:srgbClr val="00B0F0"/>
                    </a:gs>
                    <a:gs pos="8300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lang="ja-JP" altLang="en-US" sz="2200" b="1" u="sng" dirty="0">
                <a:gradFill>
                  <a:gsLst>
                    <a:gs pos="0">
                      <a:schemeClr val="tx1"/>
                    </a:gs>
                    <a:gs pos="74000">
                      <a:srgbClr val="00B0F0"/>
                    </a:gs>
                    <a:gs pos="8300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グラスとセンサの通信</a:t>
            </a:r>
            <a:endParaRPr lang="en-US" altLang="ja-JP" sz="2200" b="1" u="sng" dirty="0">
              <a:gradFill>
                <a:gsLst>
                  <a:gs pos="0">
                    <a:schemeClr val="tx1"/>
                  </a:gs>
                  <a:gs pos="74000">
                    <a:srgbClr val="00B0F0"/>
                  </a:gs>
                  <a:gs pos="83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lang="en-US" altLang="ja-JP" sz="2200" b="1" u="sng" dirty="0">
              <a:gradFill>
                <a:gsLst>
                  <a:gs pos="0">
                    <a:schemeClr val="tx1"/>
                  </a:gs>
                  <a:gs pos="74000">
                    <a:srgbClr val="00B0F0"/>
                  </a:gs>
                  <a:gs pos="83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200" b="1" u="sng" dirty="0">
                <a:gradFill>
                  <a:gsLst>
                    <a:gs pos="0">
                      <a:schemeClr val="tx1"/>
                    </a:gs>
                    <a:gs pos="74000">
                      <a:srgbClr val="00B0F0"/>
                    </a:gs>
                    <a:gs pos="83000">
                      <a:srgbClr val="00B0F0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・ジャイロの制御</a:t>
            </a:r>
            <a:endParaRPr lang="en-US" altLang="ja-JP" sz="2200" b="1" u="sng" dirty="0">
              <a:gradFill>
                <a:gsLst>
                  <a:gs pos="0">
                    <a:schemeClr val="tx1"/>
                  </a:gs>
                  <a:gs pos="74000">
                    <a:srgbClr val="00B0F0"/>
                  </a:gs>
                  <a:gs pos="83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81" y="2892757"/>
            <a:ext cx="274606" cy="2746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76894">
            <a:off x="5508631" y="4192425"/>
            <a:ext cx="774380" cy="77438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380" y="4115819"/>
            <a:ext cx="1202423" cy="95592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861" y="2479824"/>
            <a:ext cx="1060490" cy="106049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4434" y="2603831"/>
            <a:ext cx="829912" cy="829912"/>
          </a:xfrm>
          <a:prstGeom prst="rect">
            <a:avLst/>
          </a:prstGeom>
        </p:spPr>
      </p:pic>
      <p:sp>
        <p:nvSpPr>
          <p:cNvPr id="16" name="上カーブ矢印 15"/>
          <p:cNvSpPr/>
          <p:nvPr/>
        </p:nvSpPr>
        <p:spPr>
          <a:xfrm rot="919210" flipV="1">
            <a:off x="6565493" y="4199021"/>
            <a:ext cx="838648" cy="346828"/>
          </a:xfrm>
          <a:prstGeom prst="curvedUpArrow">
            <a:avLst>
              <a:gd name="adj1" fmla="val 25000"/>
              <a:gd name="adj2" fmla="val 70200"/>
              <a:gd name="adj3" fmla="val 70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87581" y="3534682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室温情報の表示</a:t>
            </a:r>
          </a:p>
        </p:txBody>
      </p:sp>
      <p:cxnSp>
        <p:nvCxnSpPr>
          <p:cNvPr id="22" name="直線コネクタ 21"/>
          <p:cNvCxnSpPr/>
          <p:nvPr/>
        </p:nvCxnSpPr>
        <p:spPr>
          <a:xfrm flipH="1" flipV="1">
            <a:off x="6396586" y="2616923"/>
            <a:ext cx="892796" cy="2193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H="1">
            <a:off x="6332402" y="3167363"/>
            <a:ext cx="956978" cy="253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 flipH="1">
            <a:off x="6326598" y="4591418"/>
            <a:ext cx="170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室温データ</a:t>
            </a:r>
            <a:endParaRPr kumimoji="1" lang="ja-JP" altLang="en-US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046817" y="5137637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Fig4 </a:t>
            </a:r>
            <a:r>
              <a:rPr kumimoji="1"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システム構成図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48276" y="23946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本研究の３つの要素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 flipH="1">
            <a:off x="426080" y="5290519"/>
            <a:ext cx="483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開発環境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Arduino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IDE</a:t>
            </a:r>
          </a:p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Visual Studio 2017(UWP</a:t>
            </a:r>
            <a:r>
              <a:rPr kumimoji="1" lang="ja-JP" altLang="en-US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en-US" altLang="ja-JP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OpenCVSharp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4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05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3.AR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グラスへの表示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426080" y="871084"/>
            <a:ext cx="7223228" cy="156966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UWP</a:t>
            </a:r>
          </a:p>
          <a:p>
            <a:r>
              <a:rPr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Windows</a:t>
            </a:r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用クライアントアプリケーション</a:t>
            </a:r>
            <a:r>
              <a:rPr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ユーザが業務に合わせて作成するアプリケーションプログラム</a:t>
            </a:r>
            <a:r>
              <a:rPr lang="en-US" altLang="ja-JP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を作成できるプラットフォーム</a:t>
            </a:r>
            <a:endParaRPr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1600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OpenCVSharp</a:t>
            </a:r>
            <a:endParaRPr lang="en-US" altLang="ja-JP" sz="1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1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コンピュータで画像や動画を処理するためのライブラリ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 flipH="1">
            <a:off x="426080" y="2702463"/>
            <a:ext cx="487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kumimoji="1" lang="en-US" altLang="ja-JP" sz="22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kumimoji="1" lang="ja-JP" altLang="en-US" sz="22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マーカ</a:t>
            </a:r>
            <a:r>
              <a:rPr lang="en-US" altLang="ja-JP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lang="en-US" altLang="ja-JP" sz="2200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ArUco</a:t>
            </a:r>
            <a:r>
              <a:rPr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の利用</a:t>
            </a:r>
            <a:r>
              <a:rPr lang="en-US" altLang="ja-JP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200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の検</a:t>
            </a:r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出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・センサ値の表示</a:t>
            </a:r>
            <a:endParaRPr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・画面の</a:t>
            </a:r>
            <a:r>
              <a:rPr lang="ja-JP" altLang="en-US" sz="22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デザイン作成</a:t>
            </a:r>
            <a:endParaRPr lang="en-US" altLang="ja-JP" sz="22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 flipH="1">
            <a:off x="6825829" y="3958400"/>
            <a:ext cx="1463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Fig5 AR</a:t>
            </a: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マーカ</a:t>
            </a:r>
            <a:endParaRPr lang="en-US" altLang="ja-JP" sz="1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71" y="2738969"/>
            <a:ext cx="1219431" cy="121943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9" y="4229671"/>
            <a:ext cx="1600387" cy="1725557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3544423" y="4432303"/>
            <a:ext cx="4259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マーカを用いた理由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検出が容易、精度が高い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距離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5m</a:t>
            </a:r>
            <a:r>
              <a:rPr lang="ja-JP" altLang="en-US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角度が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</a:t>
            </a:r>
            <a:r>
              <a:rPr lang="ja-JP" altLang="en-US" dirty="0">
                <a:solidFill>
                  <a:schemeClr val="accent1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30</a:t>
            </a:r>
            <a:r>
              <a:rPr lang="ja-JP" altLang="en-US" dirty="0">
                <a:solidFill>
                  <a:schemeClr val="accent1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度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でも検出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</a:p>
          <a:p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マーカの</a:t>
            </a:r>
            <a:r>
              <a:rPr lang="ja-JP" altLang="en-US" dirty="0">
                <a:solidFill>
                  <a:srgbClr val="00B05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座標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ja-JP" altLang="en-US" dirty="0">
                <a:solidFill>
                  <a:srgbClr val="00B05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識別番号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が得られる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78666" y="6000620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Fig6 </a:t>
            </a: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検出時の出力画面</a:t>
            </a:r>
            <a:endParaRPr kumimoji="1" lang="ja-JP" altLang="en-US" sz="1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96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5137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4.PC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と温度センサ間の通信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r="29913" b="28641"/>
          <a:stretch/>
        </p:blipFill>
        <p:spPr>
          <a:xfrm>
            <a:off x="843191" y="4071331"/>
            <a:ext cx="3216714" cy="184223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95532" y="1069823"/>
            <a:ext cx="1833195" cy="113520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26080" y="1360277"/>
            <a:ext cx="5378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HC-05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モジュール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Arduino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に無線通信を可能にさせるモジュール</a:t>
            </a:r>
            <a:endParaRPr kumimoji="1" lang="ja-JP" altLang="en-US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l="13288" r="15962"/>
          <a:stretch/>
        </p:blipFill>
        <p:spPr>
          <a:xfrm>
            <a:off x="6590935" y="2643844"/>
            <a:ext cx="1242388" cy="13170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26080" y="2720584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BME280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センサ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温度、湿度、気圧を測定できるセンサ</a:t>
            </a:r>
            <a:endParaRPr kumimoji="1" lang="ja-JP" altLang="en-US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286960" y="4595011"/>
            <a:ext cx="474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データの取得、送信は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すべて</a:t>
            </a:r>
            <a:r>
              <a:rPr lang="en-US" altLang="ja-JP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Arduino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で行う。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PC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のポートを開くため、</a:t>
            </a:r>
            <a:r>
              <a:rPr kumimoji="1" lang="en-US" altLang="ja-JP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Bluetooth</a:t>
            </a:r>
            <a:r>
              <a:rPr lang="ja-JP" altLang="en-US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Serial</a:t>
            </a:r>
          </a:p>
          <a:p>
            <a:r>
              <a:rPr kumimoji="1" lang="en-US" altLang="ja-JP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Terminal</a:t>
            </a:r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を使用する必要がある。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5532" y="2223591"/>
            <a:ext cx="20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Fig7 HC-05</a:t>
            </a: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モジュール</a:t>
            </a:r>
            <a:endParaRPr kumimoji="1" lang="ja-JP" altLang="en-US" sz="1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311882" y="396085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Fig8 BME280</a:t>
            </a:r>
            <a:r>
              <a:rPr lang="ja-JP" altLang="en-US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センサ</a:t>
            </a:r>
            <a:endParaRPr kumimoji="1" lang="ja-JP" altLang="en-US" sz="1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184214" y="5913566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Fig9 Bluetooth Serial Terminal</a:t>
            </a:r>
            <a:endParaRPr kumimoji="1" lang="ja-JP" altLang="en-US" sz="1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6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86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26080" y="190727"/>
            <a:ext cx="7513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5.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ジャイロセンサのキャリブレーション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4554611" y="870175"/>
            <a:ext cx="8792" cy="53879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8569750"/>
              </p:ext>
            </p:extLst>
          </p:nvPr>
        </p:nvGraphicFramePr>
        <p:xfrm>
          <a:off x="4733058" y="762065"/>
          <a:ext cx="3874611" cy="251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テキスト ボックス 10"/>
          <p:cNvSpPr txBox="1"/>
          <p:nvPr/>
        </p:nvSpPr>
        <p:spPr>
          <a:xfrm flipH="1">
            <a:off x="5373119" y="2600902"/>
            <a:ext cx="3049172" cy="25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      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2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  3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  4  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5 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 6 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 7</a:t>
            </a:r>
            <a:r>
              <a:rPr kumimoji="1" lang="ja-JP" altLang="en-US" sz="1000" dirty="0"/>
              <a:t>　</a:t>
            </a:r>
            <a:r>
              <a:rPr kumimoji="1" lang="en-US" altLang="ja-JP" sz="1000" dirty="0"/>
              <a:t>       8     </a:t>
            </a:r>
            <a:endParaRPr kumimoji="1" lang="ja-JP" altLang="en-US" sz="1000" dirty="0"/>
          </a:p>
        </p:txBody>
      </p:sp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358407"/>
              </p:ext>
            </p:extLst>
          </p:nvPr>
        </p:nvGraphicFramePr>
        <p:xfrm>
          <a:off x="4828168" y="3626591"/>
          <a:ext cx="3779501" cy="2287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テキスト ボックス 13"/>
          <p:cNvSpPr txBox="1"/>
          <p:nvPr/>
        </p:nvSpPr>
        <p:spPr>
          <a:xfrm>
            <a:off x="324063" y="910857"/>
            <a:ext cx="4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MoverioBT-35E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内蔵のジャイロセンサを用いる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909" y="1303204"/>
            <a:ext cx="2286640" cy="149242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472345" y="2636392"/>
            <a:ext cx="2053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Fig10 </a:t>
            </a:r>
            <a:r>
              <a:rPr kumimoji="1" lang="ja-JP" altLang="en-US" sz="105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ジャイロセンサの座標軸</a:t>
            </a:r>
          </a:p>
        </p:txBody>
      </p:sp>
      <p:graphicFrame>
        <p:nvGraphicFramePr>
          <p:cNvPr id="17" name="グラフ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552769"/>
              </p:ext>
            </p:extLst>
          </p:nvPr>
        </p:nvGraphicFramePr>
        <p:xfrm>
          <a:off x="285402" y="3421881"/>
          <a:ext cx="4040609" cy="25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テキスト ボックス 1"/>
          <p:cNvSpPr txBox="1"/>
          <p:nvPr/>
        </p:nvSpPr>
        <p:spPr>
          <a:xfrm>
            <a:off x="992860" y="5271711"/>
            <a:ext cx="3047501" cy="20300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100" dirty="0"/>
              <a:t>1         2           3            4           5           6           7           8     </a:t>
            </a:r>
            <a:endParaRPr lang="ja-JP" altLang="en-US" sz="1100" dirty="0"/>
          </a:p>
        </p:txBody>
      </p:sp>
      <p:sp>
        <p:nvSpPr>
          <p:cNvPr id="19" name="正方形/長方形 18"/>
          <p:cNvSpPr/>
          <p:nvPr/>
        </p:nvSpPr>
        <p:spPr>
          <a:xfrm>
            <a:off x="636281" y="2937988"/>
            <a:ext cx="3653564" cy="33855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ja-JP" sz="1600" kern="1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補正角 </a:t>
            </a:r>
            <a:r>
              <a:rPr lang="en-US" altLang="ja-JP" sz="1600" kern="1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= k * </a:t>
            </a:r>
            <a:r>
              <a:rPr lang="en-US" altLang="ja-JP" sz="1600" kern="100" dirty="0" err="1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θ</a:t>
            </a:r>
            <a:r>
              <a:rPr lang="en-US" altLang="ja-JP" sz="1600" kern="100" baseline="-25000" dirty="0" err="1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gyro</a:t>
            </a:r>
            <a:r>
              <a:rPr lang="en-US" altLang="ja-JP" sz="1600" kern="100" baseline="-250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 </a:t>
            </a:r>
            <a:r>
              <a:rPr lang="en-US" altLang="ja-JP" sz="1600" kern="1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+ (1 - k) * </a:t>
            </a:r>
            <a:r>
              <a:rPr lang="en-US" altLang="ja-JP" sz="1600" kern="100" dirty="0" err="1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θ</a:t>
            </a:r>
            <a:r>
              <a:rPr lang="en-US" altLang="ja-JP" sz="1600" kern="100" baseline="-25000" dirty="0" err="1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Times New Roman" panose="02020603050405020304" pitchFamily="18" charset="0"/>
              </a:rPr>
              <a:t>accel</a:t>
            </a:r>
            <a:endParaRPr lang="ja-JP" altLang="ja-JP" sz="1600" kern="100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227635" y="5913830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Fig11 </a:t>
            </a:r>
            <a:r>
              <a:rPr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k</a:t>
            </a:r>
            <a:r>
              <a:rPr lang="ja-JP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の変化における</a:t>
            </a:r>
            <a:r>
              <a:rPr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X</a:t>
            </a:r>
            <a:r>
              <a:rPr lang="ja-JP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軸周りの角度</a:t>
            </a:r>
            <a:endParaRPr kumimoji="1" lang="ja-JP" altLang="en-US" sz="11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483696" y="5783025"/>
            <a:ext cx="28280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Fig13 </a:t>
            </a:r>
            <a:r>
              <a:rPr lang="ja-JP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閾値</a:t>
            </a:r>
            <a:r>
              <a:rPr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</a:t>
            </a:r>
            <a:r>
              <a:rPr lang="ja-JP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の変化における</a:t>
            </a:r>
            <a:r>
              <a:rPr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Y</a:t>
            </a:r>
            <a:r>
              <a:rPr lang="ja-JP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軸周りの角度</a:t>
            </a:r>
            <a:endParaRPr kumimoji="1" lang="ja-JP" altLang="en-US" sz="11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80201" y="3147256"/>
            <a:ext cx="1435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Fig12 </a:t>
            </a:r>
            <a:r>
              <a:rPr kumimoji="1" lang="ja-JP" altLang="en-US" sz="11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微小振れ補正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7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2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673" r="16299" b="12874"/>
          <a:stretch/>
        </p:blipFill>
        <p:spPr>
          <a:xfrm>
            <a:off x="4554611" y="3878225"/>
            <a:ext cx="3766515" cy="222323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426080" y="190727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6.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結果と考察、評価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5402" y="1756997"/>
            <a:ext cx="8243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不具合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ジャイロセンサとシリアル通信を同じプログラムで実行できない。</a:t>
            </a:r>
            <a:endParaRPr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5402" y="997898"/>
            <a:ext cx="761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正確な室温の可視化に必要な</a:t>
            </a: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sz="2000" dirty="0" err="1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つの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要素の実現に成功</a:t>
            </a:r>
          </a:p>
        </p:txBody>
      </p:sp>
      <p:sp>
        <p:nvSpPr>
          <p:cNvPr id="13" name="右矢印 12"/>
          <p:cNvSpPr/>
          <p:nvPr/>
        </p:nvSpPr>
        <p:spPr>
          <a:xfrm rot="5400000">
            <a:off x="3672812" y="2522033"/>
            <a:ext cx="791307" cy="6770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 flipH="1">
            <a:off x="2340317" y="3226823"/>
            <a:ext cx="381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データの衝突 </a:t>
            </a:r>
            <a:r>
              <a:rPr kumimoji="1"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or </a:t>
            </a:r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処理が重い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2714" y="459303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800" u="sng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デザインが単調</a:t>
            </a:r>
            <a:endParaRPr lang="en-US" altLang="ja-JP" sz="2800" u="sng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800" u="sng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温度が見づらい</a:t>
            </a:r>
            <a:endParaRPr lang="en-US" altLang="ja-JP" sz="2800" u="sng" dirty="0">
              <a:solidFill>
                <a:srgbClr val="FF0000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8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18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94"/>
            <a:ext cx="134124" cy="6858594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775502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C072B9-35C6-4D19-8F1B-6E21D9621073}"/>
              </a:ext>
            </a:extLst>
          </p:cNvPr>
          <p:cNvCxnSpPr>
            <a:cxnSpLocks/>
          </p:cNvCxnSpPr>
          <p:nvPr/>
        </p:nvCxnSpPr>
        <p:spPr>
          <a:xfrm>
            <a:off x="285402" y="6352756"/>
            <a:ext cx="85384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426080" y="190727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7.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改善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055662" y="638688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9</a:t>
            </a:r>
            <a:r>
              <a:rPr kumimoji="1"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/10</a:t>
            </a:r>
            <a:endParaRPr kumimoji="1" lang="ja-JP" altLang="en-US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7" name="BA8E1A48">
            <a:hlinkClick r:id="" action="ppaction://media"/>
            <a:extLst>
              <a:ext uri="{FF2B5EF4-FFF2-40B4-BE49-F238E27FC236}">
                <a16:creationId xmlns:a16="http://schemas.microsoft.com/office/drawing/2014/main" id="{2D62CAC3-664A-4FDE-BC53-DC5475067E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1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762" y="1747781"/>
            <a:ext cx="7854476" cy="36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2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</TotalTime>
  <Words>586</Words>
  <Application>Microsoft Office PowerPoint</Application>
  <PresentationFormat>画面に合わせる (4:3)</PresentationFormat>
  <Paragraphs>123</Paragraphs>
  <Slides>10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9" baseType="lpstr">
      <vt:lpstr>HGS創英角ｺﾞｼｯｸUB</vt:lpstr>
      <vt:lpstr>HG創英角ｺﾞｼｯｸUB</vt:lpstr>
      <vt:lpstr>游ゴシック</vt:lpstr>
      <vt:lpstr>游ゴシック Light</vt:lpstr>
      <vt:lpstr>Arial</vt:lpstr>
      <vt:lpstr>Calibri</vt:lpstr>
      <vt:lpstr>Calibri Light</vt:lpstr>
      <vt:lpstr>Times New Roman</vt:lpstr>
      <vt:lpstr>Office テーマ</vt:lpstr>
      <vt:lpstr>24.スマートグラスを用いた室温の可視化とその評価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24.スマートグラスを用いた室温の可視化とその評価</dc:title>
  <dc:creator>TPC-USER</dc:creator>
  <cp:lastModifiedBy>TPC-USER</cp:lastModifiedBy>
  <cp:revision>32</cp:revision>
  <dcterms:created xsi:type="dcterms:W3CDTF">2022-01-21T00:23:48Z</dcterms:created>
  <dcterms:modified xsi:type="dcterms:W3CDTF">2022-01-24T00:34:45Z</dcterms:modified>
</cp:coreProperties>
</file>